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notesMasterIdLst>
    <p:notesMasterId r:id="rId12"/>
  </p:notesMasterIdLst>
  <p:handoutMasterIdLst>
    <p:handoutMasterId r:id="rId13"/>
  </p:handoutMasterIdLst>
  <p:sldIdLst>
    <p:sldId id="286" r:id="rId2"/>
    <p:sldId id="304" r:id="rId3"/>
    <p:sldId id="305" r:id="rId4"/>
    <p:sldId id="311" r:id="rId5"/>
    <p:sldId id="306" r:id="rId6"/>
    <p:sldId id="308" r:id="rId7"/>
    <p:sldId id="312" r:id="rId8"/>
    <p:sldId id="307" r:id="rId9"/>
    <p:sldId id="309" r:id="rId10"/>
    <p:sldId id="310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k Hindsbo" initials="MH" lastIdx="9" clrIdx="0">
    <p:extLst>
      <p:ext uri="{19B8F6BF-5375-455C-9EA6-DF929625EA0E}">
        <p15:presenceInfo xmlns:p15="http://schemas.microsoft.com/office/powerpoint/2012/main" userId="S-1-5-21-270281786-248520701-930774774-16152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CED7DA"/>
    <a:srgbClr val="FDFDFD"/>
    <a:srgbClr val="FFFFFF"/>
    <a:srgbClr val="3D8ED6"/>
    <a:srgbClr val="317FCB"/>
    <a:srgbClr val="2CAC94"/>
    <a:srgbClr val="21A389"/>
    <a:srgbClr val="45C1AE"/>
    <a:srgbClr val="3D8C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howGuides="1">
      <p:cViewPr varScale="1">
        <p:scale>
          <a:sx n="110" d="100"/>
          <a:sy n="110" d="100"/>
        </p:scale>
        <p:origin x="138" y="45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102" d="100"/>
          <a:sy n="102" d="100"/>
        </p:scale>
        <p:origin x="3444" y="11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5E59F0-7C00-4294-9FA2-6DDB4AC0CF06}" type="datetimeFigureOut">
              <a:rPr lang="en-US" smtClean="0"/>
              <a:t>07-Apr-16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A4B984-3AEB-4D7A-8472-74ECE83F1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6636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2911DE-17BC-4C28-9A74-6639FB5753ED}" type="datetimeFigureOut">
              <a:rPr lang="en-US" smtClean="0"/>
              <a:pPr/>
              <a:t>07-Apr-16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5CC8B5-42A7-47CB-9CCB-9E2B85B8C0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99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resentation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555016" name="Rectangle 8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2720975" y="2799732"/>
            <a:ext cx="6750051" cy="443198"/>
          </a:xfrm>
        </p:spPr>
        <p:txBody>
          <a:bodyPr>
            <a:spAutoFit/>
          </a:bodyPr>
          <a:lstStyle>
            <a:lvl1pPr algn="ctr">
              <a:defRPr sz="3200" b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Click To Edit Master Title </a:t>
            </a:r>
            <a:endParaRPr lang="en-US" dirty="0"/>
          </a:p>
        </p:txBody>
      </p:sp>
      <p:sp>
        <p:nvSpPr>
          <p:cNvPr id="555017" name="Rectangle 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529417" y="3352801"/>
            <a:ext cx="7133167" cy="369332"/>
          </a:xfrm>
        </p:spPr>
        <p:txBody>
          <a:bodyPr>
            <a:spAutoFit/>
          </a:bodyPr>
          <a:lstStyle>
            <a:lvl1pPr marL="0" indent="0" algn="ctr">
              <a:spcBef>
                <a:spcPct val="25000"/>
              </a:spcBef>
              <a:buFontTx/>
              <a:buNone/>
              <a:defRPr sz="2400"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676400"/>
            <a:ext cx="2438400" cy="78578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29" b="87778"/>
          <a:stretch/>
        </p:blipFill>
        <p:spPr>
          <a:xfrm>
            <a:off x="9542929" y="1"/>
            <a:ext cx="2649071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44689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6807200" y="1447800"/>
            <a:ext cx="5384800" cy="3581400"/>
          </a:xfrm>
          <a:effectLst>
            <a:outerShdw blurRad="63500" algn="ctr" rotWithShape="0">
              <a:prstClr val="black">
                <a:alpha val="20000"/>
              </a:prstClr>
            </a:outerShdw>
          </a:effectLst>
        </p:spPr>
        <p:txBody>
          <a:bodyPr/>
          <a:lstStyle>
            <a:lvl1pPr marL="0" indent="0">
              <a:buNone/>
              <a:defRPr sz="1800"/>
            </a:lvl1pPr>
          </a:lstStyle>
          <a:p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812800" y="1447800"/>
            <a:ext cx="5791200" cy="3581400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2400"/>
            </a:lvl1pPr>
            <a:lvl2pPr marL="0" indent="0">
              <a:buNone/>
              <a:defRPr/>
            </a:lvl2pPr>
            <a:lvl3pPr marL="228600" indent="0">
              <a:buNone/>
              <a:defRPr/>
            </a:lvl3pPr>
            <a:lvl4pPr marL="461963" indent="0">
              <a:buNone/>
              <a:defRPr/>
            </a:lvl4pPr>
            <a:lvl5pPr marL="687387" indent="0">
              <a:buNone/>
              <a:defRPr/>
            </a:lvl5pPr>
          </a:lstStyle>
          <a:p>
            <a:pPr lvl="0"/>
            <a:r>
              <a:rPr lang="en-US" dirty="0" smtClean="0"/>
              <a:t>“quote”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819745"/>
      </p:ext>
    </p:extLst>
  </p:cSld>
  <p:clrMapOvr>
    <a:masterClrMapping/>
  </p:clrMapOvr>
  <p:transition>
    <p:wipe dir="r"/>
  </p:transition>
  <p:extLst mod="1">
    <p:ext uri="{DCECCB84-F9BA-43D5-87BE-67443E8EF086}">
      <p15:sldGuideLst xmlns:p15="http://schemas.microsoft.com/office/powerpoint/2012/main">
        <p15:guide id="1" pos="512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0"/>
          </p:nvPr>
        </p:nvSpPr>
        <p:spPr>
          <a:xfrm>
            <a:off x="2438400" y="1295400"/>
            <a:ext cx="7469717" cy="4572000"/>
          </a:xfrm>
        </p:spPr>
        <p:txBody>
          <a:bodyPr/>
          <a:lstStyle>
            <a:lvl1pPr marL="0" indent="0">
              <a:buNone/>
              <a:defRPr sz="18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165720"/>
      </p:ext>
    </p:extLst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 by side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0"/>
          </p:nvPr>
        </p:nvSpPr>
        <p:spPr>
          <a:xfrm>
            <a:off x="6400800" y="1905000"/>
            <a:ext cx="4978400" cy="2819400"/>
          </a:xfrm>
        </p:spPr>
        <p:txBody>
          <a:bodyPr/>
          <a:lstStyle>
            <a:lvl1pPr marL="0" indent="0">
              <a:buNone/>
              <a:defRPr sz="2400"/>
            </a:lvl1pPr>
          </a:lstStyle>
          <a:p>
            <a:endParaRPr lang="en-US" dirty="0"/>
          </a:p>
        </p:txBody>
      </p:sp>
      <p:sp>
        <p:nvSpPr>
          <p:cNvPr id="6" name="Chart Placeholder 3"/>
          <p:cNvSpPr>
            <a:spLocks noGrp="1"/>
          </p:cNvSpPr>
          <p:nvPr>
            <p:ph type="chart" sz="quarter" idx="11"/>
          </p:nvPr>
        </p:nvSpPr>
        <p:spPr>
          <a:xfrm>
            <a:off x="812800" y="1905000"/>
            <a:ext cx="4978400" cy="2819400"/>
          </a:xfrm>
        </p:spPr>
        <p:txBody>
          <a:bodyPr/>
          <a:lstStyle>
            <a:lvl1pPr marL="0" indent="0">
              <a:buNone/>
              <a:defRPr sz="24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715481"/>
      </p:ext>
    </p:extLst>
  </p:cSld>
  <p:clrMapOvr>
    <a:masterClrMapping/>
  </p:clrMapOvr>
  <p:transition>
    <p:wipe dir="r"/>
  </p:transition>
  <p:extLst mod="1">
    <p:ext uri="{DCECCB84-F9BA-43D5-87BE-67443E8EF086}">
      <p15:sldGuideLst xmlns:p15="http://schemas.microsoft.com/office/powerpoint/2012/main">
        <p15:guide id="1" orient="horz" pos="1200" userDrawn="1">
          <p15:clr>
            <a:srgbClr val="FBAE40"/>
          </p15:clr>
        </p15:guide>
        <p15:guide id="2" orient="horz" pos="2976" userDrawn="1">
          <p15:clr>
            <a:srgbClr val="FBAE40"/>
          </p15:clr>
        </p15:guide>
        <p15:guide id="3" pos="512" userDrawn="1">
          <p15:clr>
            <a:srgbClr val="FBAE40"/>
          </p15:clr>
        </p15:guide>
        <p15:guide id="4" pos="3648" userDrawn="1">
          <p15:clr>
            <a:srgbClr val="FBAE40"/>
          </p15:clr>
        </p15:guide>
        <p15:guide id="5" pos="4032" userDrawn="1">
          <p15:clr>
            <a:srgbClr val="FBAE40"/>
          </p15:clr>
        </p15:guide>
        <p15:guide id="6" pos="7168" userDrawn="1">
          <p15:clr>
            <a:srgbClr val="FBAE40"/>
          </p15:clr>
        </p15:guide>
        <p15:guide id="7" orient="horz" pos="576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and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Chart Placeholder 3"/>
          <p:cNvSpPr>
            <a:spLocks noGrp="1"/>
          </p:cNvSpPr>
          <p:nvPr>
            <p:ph type="chart" sz="quarter" idx="11"/>
          </p:nvPr>
        </p:nvSpPr>
        <p:spPr>
          <a:xfrm>
            <a:off x="812800" y="1905000"/>
            <a:ext cx="4978400" cy="2819400"/>
          </a:xfrm>
        </p:spPr>
        <p:txBody>
          <a:bodyPr/>
          <a:lstStyle>
            <a:lvl1pPr marL="0" indent="0">
              <a:buNone/>
              <a:defRPr sz="2400"/>
            </a:lvl1pPr>
          </a:lstStyle>
          <a:p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6096000" y="1905000"/>
            <a:ext cx="6908800" cy="3124200"/>
          </a:xfrm>
        </p:spPr>
        <p:txBody>
          <a:bodyPr/>
          <a:lstStyle>
            <a:lvl1pPr marL="228600" indent="-228600">
              <a:defRPr sz="2400"/>
            </a:lvl1pPr>
            <a:lvl2pPr marL="457200" indent="-228600">
              <a:buFont typeface="Calibri" panose="020F0502020204030204" pitchFamily="34" charset="0"/>
              <a:buChar char="−"/>
              <a:defRPr sz="2000"/>
            </a:lvl2pPr>
            <a:lvl3pPr marL="685800" indent="-228600">
              <a:buFont typeface="Arial" panose="020B0604020202020204" pitchFamily="34" charset="0"/>
              <a:buChar char="•"/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56289479"/>
      </p:ext>
    </p:extLst>
  </p:cSld>
  <p:clrMapOvr>
    <a:masterClrMapping/>
  </p:clrMapOvr>
  <p:transition>
    <p:wipe dir="r"/>
  </p:transition>
  <p:extLst mod="1">
    <p:ext uri="{DCECCB84-F9BA-43D5-87BE-67443E8EF086}">
      <p15:sldGuideLst xmlns:p15="http://schemas.microsoft.com/office/powerpoint/2012/main">
        <p15:guide id="1" orient="horz" pos="1200" userDrawn="1">
          <p15:clr>
            <a:srgbClr val="FBAE40"/>
          </p15:clr>
        </p15:guide>
        <p15:guide id="2" orient="horz" pos="2976" userDrawn="1">
          <p15:clr>
            <a:srgbClr val="FBAE40"/>
          </p15:clr>
        </p15:guide>
        <p15:guide id="3" pos="512" userDrawn="1">
          <p15:clr>
            <a:srgbClr val="FBAE40"/>
          </p15:clr>
        </p15:guide>
        <p15:guide id="4" pos="3648" userDrawn="1">
          <p15:clr>
            <a:srgbClr val="FBAE40"/>
          </p15:clr>
        </p15:guide>
        <p15:guide id="5" pos="3840" userDrawn="1">
          <p15:clr>
            <a:srgbClr val="FBAE40"/>
          </p15:clr>
        </p15:guide>
        <p15:guide id="6" pos="7168" userDrawn="1">
          <p15:clr>
            <a:srgbClr val="FBAE40"/>
          </p15:clr>
        </p15:guide>
        <p15:guide id="7" orient="horz" pos="576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 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09600" y="1143000"/>
            <a:ext cx="3454400" cy="1981200"/>
          </a:xfrm>
        </p:spPr>
        <p:txBody>
          <a:bodyPr/>
          <a:lstStyle>
            <a:lvl1pPr marL="0" indent="0">
              <a:buNone/>
              <a:defRPr sz="1600" b="0"/>
            </a:lvl1pPr>
          </a:lstStyle>
          <a:p>
            <a:endParaRPr lang="en-US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609600" y="3657600"/>
            <a:ext cx="3454400" cy="1981200"/>
          </a:xfrm>
        </p:spPr>
        <p:txBody>
          <a:bodyPr/>
          <a:lstStyle>
            <a:lvl1pPr marL="0" indent="0">
              <a:buNone/>
              <a:defRPr sz="1600" b="0"/>
            </a:lvl1pPr>
          </a:lstStyle>
          <a:p>
            <a:endParaRPr lang="en-US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4470400" y="1159933"/>
            <a:ext cx="3454400" cy="1981200"/>
          </a:xfrm>
        </p:spPr>
        <p:txBody>
          <a:bodyPr/>
          <a:lstStyle>
            <a:lvl1pPr marL="0" indent="0">
              <a:buNone/>
              <a:defRPr sz="1600" b="0"/>
            </a:lvl1pPr>
          </a:lstStyle>
          <a:p>
            <a:endParaRPr lang="en-US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4470400" y="3674533"/>
            <a:ext cx="3454400" cy="1981200"/>
          </a:xfrm>
        </p:spPr>
        <p:txBody>
          <a:bodyPr/>
          <a:lstStyle>
            <a:lvl1pPr marL="0" indent="0">
              <a:buNone/>
              <a:defRPr sz="1600" b="0"/>
            </a:lvl1pPr>
          </a:lstStyle>
          <a:p>
            <a:endParaRPr lang="en-US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8128000" y="1151467"/>
            <a:ext cx="3454400" cy="1981200"/>
          </a:xfrm>
        </p:spPr>
        <p:txBody>
          <a:bodyPr/>
          <a:lstStyle>
            <a:lvl1pPr marL="0" indent="0">
              <a:buNone/>
              <a:defRPr sz="1600" b="0"/>
            </a:lvl1pPr>
          </a:lstStyle>
          <a:p>
            <a:endParaRPr lang="en-US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8128000" y="3666067"/>
            <a:ext cx="3454400" cy="1981200"/>
          </a:xfrm>
        </p:spPr>
        <p:txBody>
          <a:bodyPr/>
          <a:lstStyle>
            <a:lvl1pPr marL="0" indent="0">
              <a:buNone/>
              <a:defRPr sz="1600" b="0"/>
            </a:lvl1pPr>
          </a:lstStyle>
          <a:p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609600" y="3200400"/>
            <a:ext cx="3454400" cy="381000"/>
          </a:xfrm>
        </p:spPr>
        <p:txBody>
          <a:bodyPr/>
          <a:lstStyle>
            <a:lvl1pPr marL="0" indent="0">
              <a:buNone/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4470400" y="3200400"/>
            <a:ext cx="3454400" cy="381000"/>
          </a:xfrm>
        </p:spPr>
        <p:txBody>
          <a:bodyPr/>
          <a:lstStyle>
            <a:lvl1pPr marL="0" indent="0">
              <a:buNone/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8"/>
          </p:nvPr>
        </p:nvSpPr>
        <p:spPr>
          <a:xfrm>
            <a:off x="8150577" y="3200400"/>
            <a:ext cx="3454400" cy="381000"/>
          </a:xfrm>
        </p:spPr>
        <p:txBody>
          <a:bodyPr/>
          <a:lstStyle>
            <a:lvl1pPr marL="0" indent="0">
              <a:buNone/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19"/>
          </p:nvPr>
        </p:nvSpPr>
        <p:spPr>
          <a:xfrm>
            <a:off x="609600" y="5702300"/>
            <a:ext cx="3454400" cy="381000"/>
          </a:xfrm>
        </p:spPr>
        <p:txBody>
          <a:bodyPr/>
          <a:lstStyle>
            <a:lvl1pPr marL="0" indent="0">
              <a:buNone/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8" name="Text Placeholder 13"/>
          <p:cNvSpPr>
            <a:spLocks noGrp="1"/>
          </p:cNvSpPr>
          <p:nvPr>
            <p:ph type="body" sz="quarter" idx="20"/>
          </p:nvPr>
        </p:nvSpPr>
        <p:spPr>
          <a:xfrm>
            <a:off x="4470400" y="5715000"/>
            <a:ext cx="3454400" cy="381000"/>
          </a:xfrm>
        </p:spPr>
        <p:txBody>
          <a:bodyPr/>
          <a:lstStyle>
            <a:lvl1pPr marL="0" indent="0">
              <a:buNone/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9" name="Text Placeholder 13"/>
          <p:cNvSpPr>
            <a:spLocks noGrp="1"/>
          </p:cNvSpPr>
          <p:nvPr>
            <p:ph type="body" sz="quarter" idx="21"/>
          </p:nvPr>
        </p:nvSpPr>
        <p:spPr>
          <a:xfrm>
            <a:off x="8150577" y="5715000"/>
            <a:ext cx="3454400" cy="381000"/>
          </a:xfrm>
        </p:spPr>
        <p:txBody>
          <a:bodyPr/>
          <a:lstStyle>
            <a:lvl1pPr marL="0" indent="0">
              <a:buNone/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93827701"/>
      </p:ext>
    </p:extLst>
  </p:cSld>
  <p:clrMapOvr>
    <a:masterClrMapping/>
  </p:clrMapOvr>
  <p:transition>
    <p:wipe dir="r"/>
  </p:transition>
  <p:extLst mod="1">
    <p:ext uri="{DCECCB84-F9BA-43D5-87BE-67443E8EF086}">
      <p15:sldGuideLst xmlns:p15="http://schemas.microsoft.com/office/powerpoint/2012/main">
        <p15:guide id="1" pos="2560" userDrawn="1">
          <p15:clr>
            <a:srgbClr val="FBAE40"/>
          </p15:clr>
        </p15:guide>
        <p15:guide id="2" pos="5120" userDrawn="1">
          <p15:clr>
            <a:srgbClr val="FBAE40"/>
          </p15:clr>
        </p15:guide>
        <p15:guide id="3" pos="7296" userDrawn="1">
          <p15:clr>
            <a:srgbClr val="FBAE40"/>
          </p15:clr>
        </p15:guide>
        <p15:guide id="4" pos="384" userDrawn="1">
          <p15:clr>
            <a:srgbClr val="FBAE40"/>
          </p15:clr>
        </p15:guide>
        <p15:guide id="5" orient="horz" pos="576" userDrawn="1">
          <p15:clr>
            <a:srgbClr val="FBAE40"/>
          </p15:clr>
        </p15:guide>
        <p15:guide id="6" orient="horz" pos="720" userDrawn="1">
          <p15:clr>
            <a:srgbClr val="FBAE40"/>
          </p15:clr>
        </p15:guide>
        <p15:guide id="7" orient="horz" pos="1968" userDrawn="1">
          <p15:clr>
            <a:srgbClr val="FBAE40"/>
          </p15:clr>
        </p15:guide>
        <p15:guide id="8" orient="horz" pos="3840" userDrawn="1">
          <p15:clr>
            <a:srgbClr val="FBAE40"/>
          </p15:clr>
        </p15:guide>
        <p15:guide id="9" pos="2816" userDrawn="1">
          <p15:clr>
            <a:srgbClr val="FBAE40"/>
          </p15:clr>
        </p15:guide>
        <p15:guide id="10" pos="4928" userDrawn="1">
          <p15:clr>
            <a:srgbClr val="FBAE40"/>
          </p15:clr>
        </p15:guide>
        <p15:guide id="11" orient="horz" pos="2304" userDrawn="1">
          <p15:clr>
            <a:srgbClr val="FBAE40"/>
          </p15:clr>
        </p15:guide>
        <p15:guide id="12" orient="horz" pos="3552" userDrawn="1">
          <p15:clr>
            <a:srgbClr val="FBAE40"/>
          </p15:clr>
        </p15:guide>
        <p15:guide id="13" orient="horz" pos="2256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FAD7F6D-102C-4FE8-B6C7-6FD2D78EAB6D}" type="datetimeFigureOut">
              <a:rPr lang="en-US" smtClean="0"/>
              <a:t>07-Apr-16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F0C784A-195F-4B08-8AFD-E7332A7348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35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resentation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55016" name="Rectangle 8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2720975" y="2799732"/>
            <a:ext cx="6750051" cy="443198"/>
          </a:xfrm>
        </p:spPr>
        <p:txBody>
          <a:bodyPr>
            <a:spAutoFit/>
          </a:bodyPr>
          <a:lstStyle>
            <a:lvl1pPr algn="ctr">
              <a:defRPr sz="3200" b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Click To Edit Master Title </a:t>
            </a:r>
            <a:endParaRPr lang="en-US" dirty="0"/>
          </a:p>
        </p:txBody>
      </p:sp>
      <p:sp>
        <p:nvSpPr>
          <p:cNvPr id="555017" name="Rectangle 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529417" y="3352801"/>
            <a:ext cx="7133167" cy="369332"/>
          </a:xfrm>
        </p:spPr>
        <p:txBody>
          <a:bodyPr>
            <a:spAutoFit/>
          </a:bodyPr>
          <a:lstStyle>
            <a:lvl1pPr marL="0" indent="0" algn="ctr">
              <a:spcBef>
                <a:spcPct val="25000"/>
              </a:spcBef>
              <a:buFontTx/>
              <a:buNone/>
              <a:defRPr sz="2400"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676400"/>
            <a:ext cx="2438400" cy="785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525425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resentation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55016" name="Rectangle 8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2720975" y="2799732"/>
            <a:ext cx="6750051" cy="443198"/>
          </a:xfrm>
        </p:spPr>
        <p:txBody>
          <a:bodyPr>
            <a:spAutoFit/>
          </a:bodyPr>
          <a:lstStyle>
            <a:lvl1pPr algn="ctr">
              <a:defRPr sz="3200" b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Click To Edit Master Title </a:t>
            </a:r>
            <a:endParaRPr lang="en-US" dirty="0"/>
          </a:p>
        </p:txBody>
      </p:sp>
      <p:sp>
        <p:nvSpPr>
          <p:cNvPr id="555017" name="Rectangle 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529417" y="3352801"/>
            <a:ext cx="7133167" cy="369332"/>
          </a:xfrm>
        </p:spPr>
        <p:txBody>
          <a:bodyPr>
            <a:spAutoFit/>
          </a:bodyPr>
          <a:lstStyle>
            <a:lvl1pPr marL="0" indent="0" algn="ctr">
              <a:spcBef>
                <a:spcPct val="25000"/>
              </a:spcBef>
              <a:buFontTx/>
              <a:buNone/>
              <a:defRPr sz="2400"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676400"/>
            <a:ext cx="2438400" cy="785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5735935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resentation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016" name="Rectangle 8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2720975" y="2799732"/>
            <a:ext cx="6750051" cy="443198"/>
          </a:xfrm>
        </p:spPr>
        <p:txBody>
          <a:bodyPr>
            <a:spAutoFit/>
          </a:bodyPr>
          <a:lstStyle>
            <a:lvl1pPr algn="ctr">
              <a:defRPr sz="3200" b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Click To Edit Master Title </a:t>
            </a:r>
            <a:endParaRPr lang="en-US" dirty="0"/>
          </a:p>
        </p:txBody>
      </p:sp>
      <p:sp>
        <p:nvSpPr>
          <p:cNvPr id="555017" name="Rectangle 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529417" y="3352801"/>
            <a:ext cx="7133167" cy="369332"/>
          </a:xfrm>
        </p:spPr>
        <p:txBody>
          <a:bodyPr>
            <a:spAutoFit/>
          </a:bodyPr>
          <a:lstStyle>
            <a:lvl1pPr marL="0" indent="0" algn="ctr">
              <a:spcBef>
                <a:spcPct val="25000"/>
              </a:spcBef>
              <a:buFontTx/>
              <a:buNone/>
              <a:defRPr sz="2400"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676400"/>
            <a:ext cx="2438400" cy="785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284252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55016" name="Rectangle 8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2720975" y="2799732"/>
            <a:ext cx="6750051" cy="443198"/>
          </a:xfrm>
        </p:spPr>
        <p:txBody>
          <a:bodyPr>
            <a:spAutoFit/>
          </a:bodyPr>
          <a:lstStyle>
            <a:lvl1pPr algn="ctr">
              <a:defRPr sz="3200" b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Click To Edit Master Title </a:t>
            </a:r>
            <a:endParaRPr lang="en-US" dirty="0"/>
          </a:p>
        </p:txBody>
      </p:sp>
      <p:sp>
        <p:nvSpPr>
          <p:cNvPr id="555017" name="Rectangle 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529417" y="3352801"/>
            <a:ext cx="7133167" cy="369332"/>
          </a:xfrm>
        </p:spPr>
        <p:txBody>
          <a:bodyPr>
            <a:spAutoFit/>
          </a:bodyPr>
          <a:lstStyle>
            <a:lvl1pPr marL="0" indent="0" algn="ctr">
              <a:spcBef>
                <a:spcPct val="25000"/>
              </a:spcBef>
              <a:buFontTx/>
              <a:buNone/>
              <a:defRPr sz="2400"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676400"/>
            <a:ext cx="2438400" cy="785782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bullet layou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5181601" y="533400"/>
            <a:ext cx="7018377" cy="5257800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dirty="0" smtClean="0"/>
              <a:t>Add Picture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406401" y="381000"/>
            <a:ext cx="9501716" cy="412394"/>
          </a:xfrm>
        </p:spPr>
        <p:txBody>
          <a:bodyPr/>
          <a:lstStyle>
            <a:lvl1pPr>
              <a:defRPr sz="3200"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812800" y="1752600"/>
            <a:ext cx="6908800" cy="3124200"/>
          </a:xfrm>
        </p:spPr>
        <p:txBody>
          <a:bodyPr/>
          <a:lstStyle>
            <a:lvl1pPr marL="228600" indent="-228600">
              <a:defRPr sz="2400"/>
            </a:lvl1pPr>
            <a:lvl2pPr marL="457200" indent="-228600">
              <a:buFont typeface="Calibri" panose="020F0502020204030204" pitchFamily="34" charset="0"/>
              <a:buChar char="−"/>
              <a:defRPr sz="2000"/>
            </a:lvl2pPr>
            <a:lvl3pPr marL="685800" indent="-228600">
              <a:buFont typeface="Arial" panose="020B0604020202020204" pitchFamily="34" charset="0"/>
              <a:buChar char="•"/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0284342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3" orient="horz" pos="720" userDrawn="1">
          <p15:clr>
            <a:srgbClr val="FBAE40"/>
          </p15:clr>
        </p15:guide>
        <p15:guide id="4" orient="horz" pos="3456" userDrawn="1">
          <p15:clr>
            <a:srgbClr val="FBAE40"/>
          </p15:clr>
        </p15:guide>
        <p15:guide id="5" pos="512" userDrawn="1">
          <p15:clr>
            <a:srgbClr val="FBAE40"/>
          </p15:clr>
        </p15:guide>
        <p15:guide id="6" orient="horz" pos="1104" userDrawn="1">
          <p15:clr>
            <a:srgbClr val="FBAE40"/>
          </p15:clr>
        </p15:guide>
        <p15:guide id="7" orient="horz" pos="3072" userDrawn="1">
          <p15:clr>
            <a:srgbClr val="FBAE40"/>
          </p15:clr>
        </p15:guide>
        <p15:guide id="8" orient="horz" pos="576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 bullet layou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406401" y="381000"/>
            <a:ext cx="9501716" cy="412394"/>
          </a:xfrm>
        </p:spPr>
        <p:txBody>
          <a:bodyPr/>
          <a:lstStyle>
            <a:lvl1pPr>
              <a:defRPr sz="3200"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812800" y="1752600"/>
            <a:ext cx="6908800" cy="3124200"/>
          </a:xfrm>
        </p:spPr>
        <p:txBody>
          <a:bodyPr/>
          <a:lstStyle>
            <a:lvl1pPr marL="228600" indent="-228600">
              <a:defRPr sz="2400"/>
            </a:lvl1pPr>
            <a:lvl2pPr marL="457200" indent="-228600">
              <a:buFont typeface="Calibri" panose="020F0502020204030204" pitchFamily="34" charset="0"/>
              <a:buChar char="−"/>
              <a:defRPr sz="2000"/>
            </a:lvl2pPr>
            <a:lvl3pPr marL="685800" indent="-228600">
              <a:buFont typeface="Arial" panose="020B0604020202020204" pitchFamily="34" charset="0"/>
              <a:buChar char="•"/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1254910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720" userDrawn="1">
          <p15:clr>
            <a:srgbClr val="FBAE40"/>
          </p15:clr>
        </p15:guide>
        <p15:guide id="2" orient="horz" pos="3456" userDrawn="1">
          <p15:clr>
            <a:srgbClr val="FBAE40"/>
          </p15:clr>
        </p15:guide>
        <p15:guide id="3" pos="512" userDrawn="1">
          <p15:clr>
            <a:srgbClr val="FBAE40"/>
          </p15:clr>
        </p15:guide>
        <p15:guide id="4" orient="horz" pos="1104" userDrawn="1">
          <p15:clr>
            <a:srgbClr val="FBAE40"/>
          </p15:clr>
        </p15:guide>
        <p15:guide id="5" orient="horz" pos="3072" userDrawn="1">
          <p15:clr>
            <a:srgbClr val="FBAE40"/>
          </p15:clr>
        </p15:guide>
        <p15:guide id="6" orient="horz" pos="576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371600"/>
            <a:ext cx="12192000" cy="4572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5473913"/>
      </p:ext>
    </p:extLst>
  </p:cSld>
  <p:clrMapOvr>
    <a:masterClrMapping/>
  </p:clrMapOvr>
  <p:transition>
    <p:wipe dir="r"/>
  </p:transition>
  <p:extLst mod="1">
    <p:ext uri="{DCECCB84-F9BA-43D5-87BE-67443E8EF086}">
      <p15:sldGuideLst xmlns:p15="http://schemas.microsoft.com/office/powerpoint/2012/main">
        <p15:guide id="1" orient="horz" pos="864" userDrawn="1">
          <p15:clr>
            <a:srgbClr val="FBAE40"/>
          </p15:clr>
        </p15:guide>
        <p15:guide id="2" orient="horz" pos="576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p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914400" y="1371600"/>
            <a:ext cx="1930400" cy="1295400"/>
          </a:xfrm>
          <a:effectLst/>
        </p:spPr>
        <p:txBody>
          <a:bodyPr/>
          <a:lstStyle>
            <a:lvl1pPr marL="0" indent="0">
              <a:buFontTx/>
              <a:buNone/>
              <a:defRPr sz="1100" baseline="0"/>
            </a:lvl1pPr>
          </a:lstStyle>
          <a:p>
            <a:r>
              <a:rPr lang="en-US" dirty="0" smtClean="0"/>
              <a:t>160x147 logo</a:t>
            </a:r>
            <a:endParaRPr lang="en-US" dirty="0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1" hasCustomPrompt="1"/>
          </p:nvPr>
        </p:nvSpPr>
        <p:spPr>
          <a:xfrm>
            <a:off x="914400" y="2895600"/>
            <a:ext cx="1930400" cy="1295400"/>
          </a:xfr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/>
            </a:lvl1pPr>
          </a:lstStyle>
          <a:p>
            <a:r>
              <a:rPr lang="en-US" dirty="0" smtClean="0"/>
              <a:t>160x147 logo</a:t>
            </a:r>
          </a:p>
          <a:p>
            <a:endParaRPr lang="en-US" dirty="0"/>
          </a:p>
        </p:txBody>
      </p:sp>
      <p:sp>
        <p:nvSpPr>
          <p:cNvPr id="8" name="Picture Placeholder 5"/>
          <p:cNvSpPr>
            <a:spLocks noGrp="1"/>
          </p:cNvSpPr>
          <p:nvPr>
            <p:ph type="pic" sz="quarter" idx="12" hasCustomPrompt="1"/>
          </p:nvPr>
        </p:nvSpPr>
        <p:spPr>
          <a:xfrm>
            <a:off x="914400" y="4419600"/>
            <a:ext cx="1930400" cy="1295400"/>
          </a:xfr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/>
            </a:lvl1pPr>
          </a:lstStyle>
          <a:p>
            <a:r>
              <a:rPr lang="en-US" dirty="0" smtClean="0"/>
              <a:t>160x147 logo</a:t>
            </a:r>
          </a:p>
          <a:p>
            <a:endParaRPr lang="en-US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>
          <a:xfrm>
            <a:off x="3759200" y="1371600"/>
            <a:ext cx="1930400" cy="1295400"/>
          </a:xfr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/>
            </a:lvl1pPr>
          </a:lstStyle>
          <a:p>
            <a:r>
              <a:rPr lang="en-US" dirty="0" smtClean="0"/>
              <a:t>160x147 logo</a:t>
            </a:r>
          </a:p>
          <a:p>
            <a:endParaRPr lang="en-US" dirty="0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4" hasCustomPrompt="1"/>
          </p:nvPr>
        </p:nvSpPr>
        <p:spPr>
          <a:xfrm>
            <a:off x="3759200" y="2895600"/>
            <a:ext cx="1930400" cy="1295400"/>
          </a:xfr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/>
            </a:lvl1pPr>
          </a:lstStyle>
          <a:p>
            <a:r>
              <a:rPr lang="en-US" dirty="0" smtClean="0"/>
              <a:t>160x147 logo</a:t>
            </a:r>
          </a:p>
          <a:p>
            <a:endParaRPr lang="en-US" dirty="0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3759200" y="4419600"/>
            <a:ext cx="1930400" cy="1295400"/>
          </a:xfr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/>
            </a:lvl1pPr>
          </a:lstStyle>
          <a:p>
            <a:r>
              <a:rPr lang="en-US" dirty="0" smtClean="0"/>
              <a:t>160x147 logo</a:t>
            </a:r>
          </a:p>
          <a:p>
            <a:endParaRPr lang="en-US" dirty="0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6" hasCustomPrompt="1"/>
          </p:nvPr>
        </p:nvSpPr>
        <p:spPr>
          <a:xfrm>
            <a:off x="6604000" y="1371600"/>
            <a:ext cx="1930400" cy="1295400"/>
          </a:xfr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/>
            </a:lvl1pPr>
          </a:lstStyle>
          <a:p>
            <a:r>
              <a:rPr lang="en-US" dirty="0" smtClean="0"/>
              <a:t>160x147 logo</a:t>
            </a:r>
          </a:p>
          <a:p>
            <a:endParaRPr lang="en-US" dirty="0"/>
          </a:p>
        </p:txBody>
      </p:sp>
      <p:sp>
        <p:nvSpPr>
          <p:cNvPr id="13" name="Picture Placeholder 5"/>
          <p:cNvSpPr>
            <a:spLocks noGrp="1"/>
          </p:cNvSpPr>
          <p:nvPr>
            <p:ph type="pic" sz="quarter" idx="17" hasCustomPrompt="1"/>
          </p:nvPr>
        </p:nvSpPr>
        <p:spPr>
          <a:xfrm>
            <a:off x="6604000" y="2895600"/>
            <a:ext cx="1930400" cy="1295400"/>
          </a:xfr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/>
            </a:lvl1pPr>
          </a:lstStyle>
          <a:p>
            <a:r>
              <a:rPr lang="en-US" dirty="0" smtClean="0"/>
              <a:t>160x147 logo</a:t>
            </a:r>
          </a:p>
          <a:p>
            <a:endParaRPr lang="en-US" dirty="0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8" hasCustomPrompt="1"/>
          </p:nvPr>
        </p:nvSpPr>
        <p:spPr>
          <a:xfrm>
            <a:off x="6604000" y="4419600"/>
            <a:ext cx="1930400" cy="1295400"/>
          </a:xfrm>
          <a:effectLst/>
        </p:spPr>
        <p:txBody>
          <a:bodyPr/>
          <a:lstStyle>
            <a:lvl1pPr marL="0" indent="0">
              <a:buFontTx/>
              <a:buNone/>
              <a:defRPr sz="1100"/>
            </a:lvl1pPr>
          </a:lstStyle>
          <a:p>
            <a:r>
              <a:rPr lang="en-US" dirty="0" smtClean="0"/>
              <a:t>160x147 logo</a:t>
            </a:r>
            <a:endParaRPr lang="en-US" dirty="0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9" hasCustomPrompt="1"/>
          </p:nvPr>
        </p:nvSpPr>
        <p:spPr>
          <a:xfrm>
            <a:off x="9245600" y="1371600"/>
            <a:ext cx="1930400" cy="1295400"/>
          </a:xfr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/>
            </a:lvl1pPr>
          </a:lstStyle>
          <a:p>
            <a:r>
              <a:rPr lang="en-US" dirty="0" smtClean="0"/>
              <a:t>160x147 logo</a:t>
            </a:r>
          </a:p>
          <a:p>
            <a:endParaRPr lang="en-US" dirty="0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20" hasCustomPrompt="1"/>
          </p:nvPr>
        </p:nvSpPr>
        <p:spPr>
          <a:xfrm>
            <a:off x="9245600" y="2895600"/>
            <a:ext cx="1930400" cy="1295400"/>
          </a:xfrm>
          <a:effectLst/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 sz="1100"/>
            </a:lvl1pPr>
          </a:lstStyle>
          <a:p>
            <a:r>
              <a:rPr lang="en-US" dirty="0" smtClean="0"/>
              <a:t>160x147 logo</a:t>
            </a:r>
          </a:p>
          <a:p>
            <a:endParaRPr lang="en-US" dirty="0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21" hasCustomPrompt="1"/>
          </p:nvPr>
        </p:nvSpPr>
        <p:spPr>
          <a:xfrm>
            <a:off x="9245600" y="4419600"/>
            <a:ext cx="1930400" cy="1295400"/>
          </a:xfrm>
          <a:effectLst/>
        </p:spPr>
        <p:txBody>
          <a:bodyPr/>
          <a:lstStyle>
            <a:lvl1pPr marL="0" indent="0">
              <a:buFontTx/>
              <a:buNone/>
              <a:defRPr sz="1100"/>
            </a:lvl1pPr>
          </a:lstStyle>
          <a:p>
            <a:r>
              <a:rPr lang="en-US" dirty="0" smtClean="0"/>
              <a:t>160x147 logo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2415816"/>
      </p:ext>
    </p:extLst>
  </p:cSld>
  <p:clrMapOvr>
    <a:masterClrMapping/>
  </p:clrMapOvr>
  <p:transition>
    <p:wipe dir="r"/>
  </p:transition>
  <p:extLst mod="1">
    <p:ext uri="{DCECCB84-F9BA-43D5-87BE-67443E8EF086}">
      <p15:sldGuideLst xmlns:p15="http://schemas.microsoft.com/office/powerpoint/2012/main">
        <p15:guide id="1" pos="576" userDrawn="1">
          <p15:clr>
            <a:srgbClr val="FBAE40"/>
          </p15:clr>
        </p15:guide>
        <p15:guide id="2" pos="1792" userDrawn="1">
          <p15:clr>
            <a:srgbClr val="FBAE40"/>
          </p15:clr>
        </p15:guide>
        <p15:guide id="3" pos="2368" userDrawn="1">
          <p15:clr>
            <a:srgbClr val="FBAE40"/>
          </p15:clr>
        </p15:guide>
        <p15:guide id="4" pos="7680" userDrawn="1">
          <p15:clr>
            <a:srgbClr val="FBAE40"/>
          </p15:clr>
        </p15:guide>
        <p15:guide id="5" pos="5376" userDrawn="1">
          <p15:clr>
            <a:srgbClr val="FBAE40"/>
          </p15:clr>
        </p15:guide>
        <p15:guide id="6" pos="5824" userDrawn="1">
          <p15:clr>
            <a:srgbClr val="FBAE40"/>
          </p15:clr>
        </p15:guide>
        <p15:guide id="7" pos="7040" userDrawn="1">
          <p15:clr>
            <a:srgbClr val="FBAE40"/>
          </p15:clr>
        </p15:guide>
        <p15:guide id="8" orient="horz" pos="864" userDrawn="1">
          <p15:clr>
            <a:srgbClr val="FBAE40"/>
          </p15:clr>
        </p15:guide>
        <p15:guide id="9" orient="horz" pos="1680" userDrawn="1">
          <p15:clr>
            <a:srgbClr val="FBAE40"/>
          </p15:clr>
        </p15:guide>
        <p15:guide id="10" orient="horz" pos="1824" userDrawn="1">
          <p15:clr>
            <a:srgbClr val="FBAE40"/>
          </p15:clr>
        </p15:guide>
        <p15:guide id="11" orient="horz" pos="2640" userDrawn="1">
          <p15:clr>
            <a:srgbClr val="FBAE40"/>
          </p15:clr>
        </p15:guide>
        <p15:guide id="12" orient="horz" pos="2784" userDrawn="1">
          <p15:clr>
            <a:srgbClr val="FBAE40"/>
          </p15:clr>
        </p15:guide>
        <p15:guide id="13" orient="horz" pos="3600" userDrawn="1">
          <p15:clr>
            <a:srgbClr val="FBAE40"/>
          </p15:clr>
        </p15:guide>
        <p15:guide id="14" orient="horz" pos="576" userDrawn="1">
          <p15:clr>
            <a:srgbClr val="FBAE40"/>
          </p15:clr>
        </p15:guide>
        <p15:guide id="15" pos="3584" userDrawn="1">
          <p15:clr>
            <a:srgbClr val="FBAE40"/>
          </p15:clr>
        </p15:guide>
        <p15:guide id="16" pos="416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381000"/>
            <a:ext cx="9501717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20800" y="1752600"/>
            <a:ext cx="95504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Bullet one</a:t>
            </a:r>
          </a:p>
          <a:p>
            <a:pPr lvl="0"/>
            <a:r>
              <a:rPr lang="en-US" dirty="0" smtClean="0"/>
              <a:t>Bullet two</a:t>
            </a:r>
          </a:p>
          <a:p>
            <a:pPr lvl="0"/>
            <a:r>
              <a:rPr lang="en-US" dirty="0" smtClean="0"/>
              <a:t>Bullet three</a:t>
            </a:r>
          </a:p>
          <a:p>
            <a:pPr lvl="0"/>
            <a:r>
              <a:rPr lang="en-US" dirty="0" smtClean="0"/>
              <a:t>Bullet four</a:t>
            </a:r>
          </a:p>
          <a:p>
            <a:pPr lvl="0"/>
            <a:endParaRPr lang="en-US" dirty="0" smtClean="0"/>
          </a:p>
        </p:txBody>
      </p:sp>
      <p:sp>
        <p:nvSpPr>
          <p:cNvPr id="7" name="Rectangle 5"/>
          <p:cNvSpPr txBox="1">
            <a:spLocks noChangeArrowheads="1"/>
          </p:cNvSpPr>
          <p:nvPr userDrawn="1"/>
        </p:nvSpPr>
        <p:spPr bwMode="auto">
          <a:xfrm>
            <a:off x="237067" y="6653894"/>
            <a:ext cx="372533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>
            <a:lvl1pPr algn="r" eaLnBrk="0" hangingPunct="0">
              <a:lnSpc>
                <a:spcPct val="100000"/>
              </a:lnSpc>
              <a:spcBef>
                <a:spcPct val="0"/>
              </a:spcBef>
              <a:defRPr sz="1000">
                <a:solidFill>
                  <a:schemeClr val="tx2"/>
                </a:solidFill>
              </a:defRPr>
            </a:lvl1pPr>
          </a:lstStyle>
          <a:p>
            <a:pPr algn="l">
              <a:defRPr/>
            </a:pPr>
            <a:fld id="{0EB639C4-AAB0-4043-B0CD-42F410298AB6}" type="slidenum">
              <a:rPr lang="en-US" sz="900" smtClean="0">
                <a:solidFill>
                  <a:schemeClr val="tx1"/>
                </a:solidFill>
                <a:cs typeface="+mn-cs"/>
              </a:rPr>
              <a:pPr algn="l"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cs typeface="+mn-cs"/>
            </a:endParaRPr>
          </a:p>
        </p:txBody>
      </p:sp>
      <p:sp>
        <p:nvSpPr>
          <p:cNvPr id="10" name="Text Box 12"/>
          <p:cNvSpPr txBox="1">
            <a:spLocks noChangeArrowheads="1"/>
          </p:cNvSpPr>
          <p:nvPr userDrawn="1"/>
        </p:nvSpPr>
        <p:spPr bwMode="auto">
          <a:xfrm>
            <a:off x="787401" y="6653894"/>
            <a:ext cx="1973425" cy="1384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l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900" dirty="0" smtClean="0">
                <a:solidFill>
                  <a:schemeClr val="tx1"/>
                </a:solidFill>
                <a:cs typeface="Arial" charset="0"/>
              </a:rPr>
              <a:t>© 2016 ANSYS, Inc.</a:t>
            </a:r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11" name="Text Box 13"/>
          <p:cNvSpPr txBox="1">
            <a:spLocks noChangeArrowheads="1"/>
          </p:cNvSpPr>
          <p:nvPr userDrawn="1"/>
        </p:nvSpPr>
        <p:spPr bwMode="auto">
          <a:xfrm>
            <a:off x="2760824" y="6653893"/>
            <a:ext cx="5512189" cy="1384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l" eaLnBrk="0" hangingPunct="0">
              <a:lnSpc>
                <a:spcPct val="100000"/>
              </a:lnSpc>
              <a:spcBef>
                <a:spcPct val="0"/>
              </a:spcBef>
            </a:pPr>
            <a:fld id="{F4674F3A-4F60-4857-91A6-E62E4CF56F4B}" type="datetime4">
              <a:rPr lang="en-US" sz="900">
                <a:solidFill>
                  <a:schemeClr val="tx1"/>
                </a:solidFill>
              </a:rPr>
              <a:pPr algn="l" eaLnBrk="0" hangingPunct="0">
                <a:lnSpc>
                  <a:spcPct val="100000"/>
                </a:lnSpc>
                <a:spcBef>
                  <a:spcPct val="0"/>
                </a:spcBef>
              </a:pPr>
              <a:t>April 7, 2016</a:t>
            </a:fld>
            <a:endParaRPr lang="en-US" sz="900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3447" y="6101525"/>
            <a:ext cx="1314622" cy="42364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4" r:id="rId2"/>
    <p:sldLayoutId id="2147483686" r:id="rId3"/>
    <p:sldLayoutId id="2147483687" r:id="rId4"/>
    <p:sldLayoutId id="2147483665" r:id="rId5"/>
    <p:sldLayoutId id="2147483676" r:id="rId6"/>
    <p:sldLayoutId id="2147483685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90" r:id="rId15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  <a:ea typeface="+mj-ea"/>
          <a:cs typeface="Calibri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  <a:cs typeface="Calibri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  <a:cs typeface="Calibri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  <a:cs typeface="Calibri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alibri" pitchFamily="34" charset="0"/>
          <a:cs typeface="Calibri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100000"/>
        </a:lnSpc>
        <a:spcBef>
          <a:spcPts val="120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2400" b="1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228600" indent="-22860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Tx/>
        <a:buSzPct val="120000"/>
        <a:buFont typeface="Arial" charset="0"/>
        <a:buChar char="•"/>
        <a:defRPr b="1">
          <a:solidFill>
            <a:schemeClr val="tx1"/>
          </a:solidFill>
          <a:latin typeface="Calibri" pitchFamily="34" charset="0"/>
          <a:cs typeface="Calibri" pitchFamily="34" charset="0"/>
        </a:defRPr>
      </a:lvl2pPr>
      <a:lvl3pPr marL="457200" indent="-22860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Tx/>
        <a:buFont typeface="Calibri" pitchFamily="34" charset="0"/>
        <a:buChar char="–"/>
        <a:defRPr b="1">
          <a:solidFill>
            <a:schemeClr val="tx1"/>
          </a:solidFill>
          <a:latin typeface="Calibri" pitchFamily="34" charset="0"/>
          <a:cs typeface="Calibri" pitchFamily="34" charset="0"/>
        </a:defRPr>
      </a:lvl3pPr>
      <a:lvl4pPr marL="687388" indent="-225425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Tx/>
        <a:buFont typeface="Arial" pitchFamily="34" charset="0"/>
        <a:buChar char="•"/>
        <a:defRPr b="1">
          <a:solidFill>
            <a:schemeClr val="tx1"/>
          </a:solidFill>
          <a:latin typeface="Calibri" pitchFamily="34" charset="0"/>
          <a:cs typeface="Calibri" pitchFamily="34" charset="0"/>
        </a:defRPr>
      </a:lvl4pPr>
      <a:lvl5pPr marL="914400" indent="-227013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Font typeface="Calibri" pitchFamily="34" charset="0"/>
        <a:buChar char="–"/>
        <a:defRPr sz="1600" b="1">
          <a:solidFill>
            <a:schemeClr val="tx1"/>
          </a:solidFill>
          <a:latin typeface="Calibri" pitchFamily="34" charset="0"/>
          <a:cs typeface="Calibri" pitchFamily="34" charset="0"/>
        </a:defRPr>
      </a:lvl5pPr>
      <a:lvl6pPr marL="2228850" indent="-22860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56" userDrawn="1">
          <p15:clr>
            <a:srgbClr val="F26B43"/>
          </p15:clr>
        </p15:guide>
        <p15:guide id="2" orient="horz" pos="2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2720975" y="2799732"/>
            <a:ext cx="6750051" cy="498598"/>
          </a:xfrm>
        </p:spPr>
        <p:txBody>
          <a:bodyPr/>
          <a:lstStyle/>
          <a:p>
            <a:r>
              <a:rPr lang="en-US" sz="3600" dirty="0" smtClean="0"/>
              <a:t>ACT Wizard for Fluent 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 bwMode="auto">
          <a:xfrm>
            <a:off x="10439400" y="685800"/>
            <a:ext cx="1483519" cy="307777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 smtClean="0">
                <a:latin typeface="Calibri" pitchFamily="34" charset="0"/>
                <a:cs typeface="Calibri" pitchFamily="34" charset="0"/>
              </a:rPr>
              <a:t>17.0 Release </a:t>
            </a:r>
          </a:p>
        </p:txBody>
      </p:sp>
    </p:spTree>
    <p:extLst>
      <p:ext uri="{BB962C8B-B14F-4D97-AF65-F5344CB8AC3E}">
        <p14:creationId xmlns:p14="http://schemas.microsoft.com/office/powerpoint/2010/main" val="18960694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Launching</a:t>
            </a:r>
            <a:r>
              <a:rPr lang="fr-FR" dirty="0" smtClean="0"/>
              <a:t> the </a:t>
            </a:r>
            <a:r>
              <a:rPr lang="fr-FR" dirty="0" err="1"/>
              <a:t>W</a:t>
            </a:r>
            <a:r>
              <a:rPr lang="fr-FR" dirty="0" err="1" smtClean="0"/>
              <a:t>izard</a:t>
            </a:r>
            <a:r>
              <a:rPr lang="fr-FR" dirty="0" smtClean="0"/>
              <a:t> in Fluent </a:t>
            </a:r>
            <a:r>
              <a:rPr lang="fr-FR" dirty="0" err="1" smtClean="0"/>
              <a:t>Standalone</a:t>
            </a:r>
            <a:endParaRPr lang="fr-FR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992636"/>
            <a:ext cx="8229600" cy="4188964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 bwMode="auto">
          <a:xfrm>
            <a:off x="5935979" y="2863025"/>
            <a:ext cx="1143000" cy="800100"/>
          </a:xfrm>
          <a:prstGeom prst="roundRect">
            <a:avLst/>
          </a:prstGeom>
          <a:noFill/>
          <a:ln w="28575" cap="sq" algn="ctr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fr-FR" b="1" dirty="0" smtClean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0" name="TextBox 9"/>
          <p:cNvSpPr txBox="1"/>
          <p:nvPr/>
        </p:nvSpPr>
        <p:spPr bwMode="auto">
          <a:xfrm>
            <a:off x="8440698" y="2438400"/>
            <a:ext cx="3141702" cy="646331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r>
              <a:rPr lang="fr-FR" b="1" dirty="0" smtClean="0">
                <a:latin typeface="Calibri" pitchFamily="34" charset="0"/>
                <a:cs typeface="Calibri" pitchFamily="34" charset="0"/>
              </a:rPr>
              <a:t>1 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- Click the « </a:t>
            </a:r>
            <a:r>
              <a:rPr lang="fr-FR" b="1" dirty="0" err="1" smtClean="0">
                <a:latin typeface="Calibri" pitchFamily="34" charset="0"/>
                <a:cs typeface="Calibri" pitchFamily="34" charset="0"/>
              </a:rPr>
              <a:t>Wizards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 » 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icon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 to open the </a:t>
            </a:r>
            <a:r>
              <a:rPr lang="fr-FR" b="1" dirty="0" err="1" smtClean="0">
                <a:latin typeface="Calibri" pitchFamily="34" charset="0"/>
                <a:cs typeface="Calibri" pitchFamily="34" charset="0"/>
              </a:rPr>
              <a:t>Wizards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 page.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2374" y="3733800"/>
            <a:ext cx="3843019" cy="2779903"/>
          </a:xfrm>
          <a:prstGeom prst="rect">
            <a:avLst/>
          </a:prstGeom>
        </p:spPr>
      </p:pic>
      <p:sp>
        <p:nvSpPr>
          <p:cNvPr id="11" name="Rounded Rectangle 10"/>
          <p:cNvSpPr/>
          <p:nvPr/>
        </p:nvSpPr>
        <p:spPr bwMode="auto">
          <a:xfrm>
            <a:off x="8127273" y="5141168"/>
            <a:ext cx="1600200" cy="1004515"/>
          </a:xfrm>
          <a:prstGeom prst="roundRect">
            <a:avLst/>
          </a:prstGeom>
          <a:noFill/>
          <a:ln w="28575" cap="sq" algn="ctr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fr-FR" b="1" dirty="0" smtClean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2" name="TextBox 11"/>
          <p:cNvSpPr txBox="1"/>
          <p:nvPr/>
        </p:nvSpPr>
        <p:spPr bwMode="auto">
          <a:xfrm>
            <a:off x="3182374" y="5475403"/>
            <a:ext cx="3810000" cy="646331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r>
              <a:rPr lang="fr-FR" b="1" dirty="0" smtClean="0">
                <a:latin typeface="Calibri" pitchFamily="34" charset="0"/>
                <a:cs typeface="Calibri" pitchFamily="34" charset="0"/>
              </a:rPr>
              <a:t>2 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- Click the « </a:t>
            </a:r>
            <a:r>
              <a:rPr lang="fr-FR" b="1" dirty="0" smtClean="0">
                <a:latin typeface="Calibri" pitchFamily="34" charset="0"/>
                <a:cs typeface="Calibri" pitchFamily="34" charset="0"/>
              </a:rPr>
              <a:t>Simple </a:t>
            </a:r>
            <a:r>
              <a:rPr lang="fr-FR" b="1" dirty="0" err="1" smtClean="0">
                <a:latin typeface="Calibri" pitchFamily="34" charset="0"/>
                <a:cs typeface="Calibri" pitchFamily="34" charset="0"/>
              </a:rPr>
              <a:t>Analysis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 » 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icon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 to 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launch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 the 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wizard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008103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425" y="304800"/>
            <a:ext cx="10515600" cy="625475"/>
          </a:xfrm>
        </p:spPr>
        <p:txBody>
          <a:bodyPr>
            <a:normAutofit/>
          </a:bodyPr>
          <a:lstStyle/>
          <a:p>
            <a:r>
              <a:rPr lang="en-US" dirty="0" smtClean="0"/>
              <a:t>Selecting a Fluent Demo</a:t>
            </a:r>
            <a:r>
              <a:rPr lang="en-US" sz="3200" b="1" dirty="0" smtClean="0"/>
              <a:t> </a:t>
            </a:r>
            <a:r>
              <a:rPr lang="en-US" sz="3200" b="1" dirty="0" smtClean="0"/>
              <a:t>Template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690" y="1143000"/>
            <a:ext cx="9184221" cy="52578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228600" indent="-228600"/>
            <a:r>
              <a:rPr lang="en-US" sz="2200" dirty="0"/>
              <a:t>Two templates are available to address the different scenarios that Fluent </a:t>
            </a:r>
            <a:r>
              <a:rPr lang="en-US" sz="2200" dirty="0" smtClean="0"/>
              <a:t>offers:</a:t>
            </a:r>
            <a:endParaRPr lang="en-US" sz="2200" dirty="0"/>
          </a:p>
          <a:p>
            <a:pPr marL="457200" lvl="1">
              <a:buFont typeface="Calibri" panose="020F0502020204030204" pitchFamily="34" charset="0"/>
              <a:buChar char="−"/>
            </a:pPr>
            <a:r>
              <a:rPr lang="en-US" dirty="0"/>
              <a:t>FluentDemo1</a:t>
            </a:r>
            <a:r>
              <a:rPr lang="en-US" b="0" dirty="0"/>
              <a:t> </a:t>
            </a:r>
            <a:r>
              <a:rPr lang="en-US" b="0" dirty="0" smtClean="0"/>
              <a:t>wizard: The simulation process is started using a .</a:t>
            </a:r>
            <a:r>
              <a:rPr lang="en-US" b="0" dirty="0" err="1" smtClean="0"/>
              <a:t>msh</a:t>
            </a:r>
            <a:r>
              <a:rPr lang="en-US" b="0" dirty="0" smtClean="0"/>
              <a:t> file.</a:t>
            </a:r>
            <a:endParaRPr lang="en-US" b="0" dirty="0"/>
          </a:p>
          <a:p>
            <a:pPr marL="457200" lvl="1">
              <a:buFont typeface="Calibri" panose="020F0502020204030204" pitchFamily="34" charset="0"/>
              <a:buChar char="−"/>
            </a:pPr>
            <a:r>
              <a:rPr lang="en-US" dirty="0"/>
              <a:t>FluentDemo2</a:t>
            </a:r>
            <a:r>
              <a:rPr lang="en-US" b="0" dirty="0"/>
              <a:t> </a:t>
            </a:r>
            <a:r>
              <a:rPr lang="en-US" b="0" dirty="0" smtClean="0"/>
              <a:t>wizard: The simulation process is started using a .</a:t>
            </a:r>
            <a:r>
              <a:rPr lang="en-US" b="0" dirty="0" err="1" smtClean="0"/>
              <a:t>cas</a:t>
            </a:r>
            <a:r>
              <a:rPr lang="en-US" b="0" dirty="0" smtClean="0"/>
              <a:t> file.</a:t>
            </a:r>
            <a:endParaRPr lang="en-US" b="0" dirty="0"/>
          </a:p>
          <a:p>
            <a:pPr lvl="1">
              <a:lnSpc>
                <a:spcPct val="100000"/>
              </a:lnSpc>
              <a:spcBef>
                <a:spcPts val="1200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ea typeface="+mn-ea"/>
              </a:rPr>
              <a:t>When creating a Fluent system </a:t>
            </a:r>
            <a:r>
              <a:rPr lang="en-US" sz="2200" dirty="0" smtClean="0">
                <a:ea typeface="+mn-ea"/>
              </a:rPr>
              <a:t>in </a:t>
            </a:r>
            <a:r>
              <a:rPr lang="en-US" sz="2200" dirty="0">
                <a:ea typeface="+mn-ea"/>
              </a:rPr>
              <a:t>ANSYS </a:t>
            </a:r>
            <a:r>
              <a:rPr lang="en-US" sz="2200" dirty="0" smtClean="0">
                <a:ea typeface="+mn-ea"/>
              </a:rPr>
              <a:t>Workbench, use FluentDemo2.</a:t>
            </a:r>
          </a:p>
          <a:p>
            <a:pPr lvl="1">
              <a:lnSpc>
                <a:spcPct val="100000"/>
              </a:lnSpc>
              <a:spcBef>
                <a:spcPts val="1200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200" dirty="0" smtClean="0">
                <a:ea typeface="+mn-ea"/>
              </a:rPr>
              <a:t>When creating a Fluent (with Fluent Meshing) system in ANSYS Workbench:</a:t>
            </a:r>
          </a:p>
          <a:p>
            <a:pPr marL="457200" lvl="1">
              <a:buSzPct val="100000"/>
              <a:buFont typeface="Calibri" panose="020F0502020204030204" pitchFamily="34" charset="0"/>
              <a:buChar char="−"/>
            </a:pPr>
            <a:r>
              <a:rPr lang="en-US" b="0" dirty="0">
                <a:ea typeface="+mn-ea"/>
              </a:rPr>
              <a:t>U</a:t>
            </a:r>
            <a:r>
              <a:rPr lang="en-US" b="0" dirty="0" smtClean="0"/>
              <a:t>se </a:t>
            </a:r>
            <a:r>
              <a:rPr lang="en-US" dirty="0"/>
              <a:t>FluentDemo1</a:t>
            </a:r>
            <a:r>
              <a:rPr lang="en-US" b="0" dirty="0"/>
              <a:t> if Meshing Mode is </a:t>
            </a:r>
            <a:r>
              <a:rPr lang="en-US" b="0" dirty="0" smtClean="0"/>
              <a:t>active (i.e. Mesh </a:t>
            </a:r>
            <a:r>
              <a:rPr lang="en-US" b="0" dirty="0"/>
              <a:t>component has been selected </a:t>
            </a:r>
            <a:r>
              <a:rPr lang="en-US" b="0" dirty="0" smtClean="0"/>
              <a:t>to launch Fluent).</a:t>
            </a:r>
          </a:p>
          <a:p>
            <a:pPr marL="457200" lvl="1">
              <a:buFont typeface="Calibri" panose="020F0502020204030204" pitchFamily="34" charset="0"/>
              <a:buChar char="−"/>
            </a:pPr>
            <a:r>
              <a:rPr lang="en-US" b="0" dirty="0"/>
              <a:t>Use </a:t>
            </a:r>
            <a:r>
              <a:rPr lang="en-US" dirty="0"/>
              <a:t>FluentDemo2</a:t>
            </a:r>
            <a:r>
              <a:rPr lang="en-US" b="0" dirty="0"/>
              <a:t> if Meshing Mode in not </a:t>
            </a:r>
            <a:r>
              <a:rPr lang="en-US" b="0" dirty="0" smtClean="0"/>
              <a:t>active (i.e. Setup </a:t>
            </a:r>
            <a:r>
              <a:rPr lang="en-US" b="0" dirty="0"/>
              <a:t>or solution components have been selected to launch </a:t>
            </a:r>
            <a:r>
              <a:rPr lang="en-US" b="0" dirty="0" smtClean="0"/>
              <a:t>Fluent). </a:t>
            </a:r>
          </a:p>
          <a:p>
            <a:pPr lvl="1">
              <a:lnSpc>
                <a:spcPct val="100000"/>
              </a:lnSpc>
              <a:spcBef>
                <a:spcPts val="1200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ea typeface="+mn-ea"/>
              </a:rPr>
              <a:t>When Launching Fluent outside of ANSYS </a:t>
            </a:r>
            <a:r>
              <a:rPr lang="en-US" sz="2200" dirty="0" smtClean="0">
                <a:ea typeface="+mn-ea"/>
              </a:rPr>
              <a:t/>
            </a:r>
            <a:br>
              <a:rPr lang="en-US" sz="2200" dirty="0" smtClean="0">
                <a:ea typeface="+mn-ea"/>
              </a:rPr>
            </a:br>
            <a:r>
              <a:rPr lang="en-US" sz="2200" dirty="0" smtClean="0">
                <a:ea typeface="+mn-ea"/>
              </a:rPr>
              <a:t>Workbench:</a:t>
            </a:r>
          </a:p>
          <a:p>
            <a:pPr marL="457200" lvl="1">
              <a:buSzPct val="100000"/>
              <a:buFont typeface="Calibri" panose="020F0502020204030204" pitchFamily="34" charset="0"/>
              <a:buChar char="−"/>
            </a:pPr>
            <a:r>
              <a:rPr lang="en-US" b="0" dirty="0">
                <a:solidFill>
                  <a:prstClr val="black"/>
                </a:solidFill>
                <a:ea typeface="+mn-ea"/>
              </a:rPr>
              <a:t>U</a:t>
            </a:r>
            <a:r>
              <a:rPr lang="en-US" b="0" dirty="0">
                <a:solidFill>
                  <a:prstClr val="black"/>
                </a:solidFill>
              </a:rPr>
              <a:t>se </a:t>
            </a:r>
            <a:r>
              <a:rPr lang="en-US" dirty="0">
                <a:solidFill>
                  <a:prstClr val="black"/>
                </a:solidFill>
              </a:rPr>
              <a:t>FluentDemo1</a:t>
            </a:r>
            <a:r>
              <a:rPr lang="en-US" b="0" dirty="0">
                <a:solidFill>
                  <a:prstClr val="black"/>
                </a:solidFill>
              </a:rPr>
              <a:t> if Meshing Mode is </a:t>
            </a:r>
            <a:r>
              <a:rPr lang="en-US" b="0" dirty="0" smtClean="0">
                <a:solidFill>
                  <a:prstClr val="black"/>
                </a:solidFill>
              </a:rPr>
              <a:t>selected.</a:t>
            </a:r>
          </a:p>
          <a:p>
            <a:pPr marL="457200" lvl="1">
              <a:buSzPct val="100000"/>
              <a:buFont typeface="Calibri" panose="020F0502020204030204" pitchFamily="34" charset="0"/>
              <a:buChar char="−"/>
            </a:pPr>
            <a:r>
              <a:rPr lang="en-US" b="0" dirty="0" smtClean="0">
                <a:solidFill>
                  <a:prstClr val="black"/>
                </a:solidFill>
              </a:rPr>
              <a:t>Use </a:t>
            </a:r>
            <a:r>
              <a:rPr lang="en-US" dirty="0">
                <a:solidFill>
                  <a:prstClr val="black"/>
                </a:solidFill>
              </a:rPr>
              <a:t>FluentDemo2</a:t>
            </a:r>
            <a:r>
              <a:rPr lang="en-US" b="0" dirty="0">
                <a:solidFill>
                  <a:prstClr val="black"/>
                </a:solidFill>
              </a:rPr>
              <a:t> if Meshing Mode </a:t>
            </a:r>
            <a:r>
              <a:rPr lang="en-US" b="0" dirty="0" smtClean="0">
                <a:solidFill>
                  <a:prstClr val="black"/>
                </a:solidFill>
              </a:rPr>
              <a:t>is not selected.</a:t>
            </a:r>
            <a:endParaRPr lang="en-US" sz="2200" dirty="0">
              <a:ea typeface="+mn-ea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6889" y="1497735"/>
            <a:ext cx="1466667" cy="1161905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9632933" y="2578057"/>
            <a:ext cx="2438095" cy="1352381"/>
            <a:chOff x="9498873" y="3058874"/>
            <a:chExt cx="2438095" cy="1352381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98873" y="3058874"/>
              <a:ext cx="2438095" cy="1352381"/>
            </a:xfrm>
            <a:prstGeom prst="rect">
              <a:avLst/>
            </a:prstGeom>
          </p:spPr>
        </p:pic>
        <p:sp>
          <p:nvSpPr>
            <p:cNvPr id="8" name="Rounded Rectangle 7"/>
            <p:cNvSpPr/>
            <p:nvPr/>
          </p:nvSpPr>
          <p:spPr bwMode="auto">
            <a:xfrm>
              <a:off x="9751419" y="3520518"/>
              <a:ext cx="1981200" cy="188419"/>
            </a:xfrm>
            <a:prstGeom prst="roundRect">
              <a:avLst/>
            </a:prstGeom>
            <a:noFill/>
            <a:ln w="28575" cap="sq" algn="ctr">
              <a:solidFill>
                <a:srgbClr val="C00000"/>
              </a:solidFill>
              <a:miter lim="800000"/>
              <a:headEnd/>
              <a:tailEnd/>
            </a:ln>
            <a:effectLst/>
          </p:spPr>
          <p:txBody>
            <a:bodyPr wrap="none" rtlCol="0" anchor="ctr"/>
            <a:lstStyle/>
            <a:p>
              <a:pPr algn="ctr"/>
              <a:endParaRPr lang="fr-FR" b="1" dirty="0" smtClean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9616889" y="3886200"/>
            <a:ext cx="2438095" cy="1352381"/>
            <a:chOff x="9577253" y="4716060"/>
            <a:chExt cx="2438095" cy="1352381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77253" y="4716060"/>
              <a:ext cx="2438095" cy="1352381"/>
            </a:xfrm>
            <a:prstGeom prst="rect">
              <a:avLst/>
            </a:prstGeom>
          </p:spPr>
        </p:pic>
        <p:sp>
          <p:nvSpPr>
            <p:cNvPr id="9" name="Rounded Rectangle 8"/>
            <p:cNvSpPr/>
            <p:nvPr/>
          </p:nvSpPr>
          <p:spPr bwMode="auto">
            <a:xfrm>
              <a:off x="9827621" y="5392782"/>
              <a:ext cx="1981200" cy="188419"/>
            </a:xfrm>
            <a:prstGeom prst="roundRect">
              <a:avLst/>
            </a:prstGeom>
            <a:noFill/>
            <a:ln w="28575" cap="sq" algn="ctr">
              <a:solidFill>
                <a:srgbClr val="C00000"/>
              </a:solidFill>
              <a:miter lim="800000"/>
              <a:headEnd/>
              <a:tailEnd/>
            </a:ln>
            <a:effectLst/>
          </p:spPr>
          <p:txBody>
            <a:bodyPr wrap="none" rtlCol="0" anchor="ctr"/>
            <a:lstStyle/>
            <a:p>
              <a:pPr algn="ctr"/>
              <a:endParaRPr lang="fr-FR" b="1" dirty="0" smtClean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 bwMode="auto">
            <a:xfrm>
              <a:off x="9834149" y="5606145"/>
              <a:ext cx="1981200" cy="188419"/>
            </a:xfrm>
            <a:prstGeom prst="roundRect">
              <a:avLst/>
            </a:prstGeom>
            <a:noFill/>
            <a:ln w="28575" cap="sq" algn="ctr">
              <a:solidFill>
                <a:srgbClr val="C00000"/>
              </a:solidFill>
              <a:miter lim="800000"/>
              <a:headEnd/>
              <a:tailEnd/>
            </a:ln>
            <a:effectLst/>
          </p:spPr>
          <p:txBody>
            <a:bodyPr wrap="none" rtlCol="0" anchor="ctr"/>
            <a:lstStyle/>
            <a:p>
              <a:pPr algn="ctr"/>
              <a:endParaRPr lang="fr-FR" b="1" dirty="0" smtClean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4201" y="4419600"/>
            <a:ext cx="2690991" cy="2063643"/>
          </a:xfrm>
          <a:prstGeom prst="rect">
            <a:avLst/>
          </a:prstGeom>
        </p:spPr>
      </p:pic>
      <p:sp>
        <p:nvSpPr>
          <p:cNvPr id="14" name="Rounded Rectangle 13"/>
          <p:cNvSpPr/>
          <p:nvPr/>
        </p:nvSpPr>
        <p:spPr bwMode="auto">
          <a:xfrm>
            <a:off x="8162087" y="5105400"/>
            <a:ext cx="677113" cy="133181"/>
          </a:xfrm>
          <a:prstGeom prst="roundRect">
            <a:avLst/>
          </a:prstGeom>
          <a:noFill/>
          <a:ln w="19050" cap="sq" algn="ctr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fr-FR" b="1" dirty="0" smtClean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5267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Preliminary Settings in Fluent: Enabling Beta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347" y="1066800"/>
            <a:ext cx="9550400" cy="50292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Before using the templates, you must enable beta features in Fluent.</a:t>
            </a:r>
          </a:p>
          <a:p>
            <a:pPr marL="0" indent="0">
              <a:buNone/>
            </a:pPr>
            <a:r>
              <a:rPr lang="en-US" dirty="0" smtClean="0"/>
              <a:t>To do so:</a:t>
            </a:r>
          </a:p>
          <a:p>
            <a:pPr lvl="2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000" b="0" dirty="0" smtClean="0"/>
              <a:t>Issue the two following commands when </a:t>
            </a:r>
            <a:br>
              <a:rPr lang="en-US" sz="2000" b="0" dirty="0" smtClean="0"/>
            </a:br>
            <a:r>
              <a:rPr lang="en-US" sz="2000" dirty="0" smtClean="0"/>
              <a:t>FluentDemo1</a:t>
            </a:r>
            <a:r>
              <a:rPr lang="en-US" sz="2000" b="0" dirty="0" smtClean="0"/>
              <a:t> is used:</a:t>
            </a:r>
          </a:p>
          <a:p>
            <a:pPr marL="458788" lvl="3" indent="0">
              <a:spcBef>
                <a:spcPts val="1800"/>
              </a:spcBef>
              <a:buNone/>
            </a:pPr>
            <a:r>
              <a:rPr lang="en-US" sz="16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beta-feature-access yes ok</a:t>
            </a:r>
          </a:p>
          <a:p>
            <a:pPr marL="458788" lvl="3" indent="0">
              <a:buNone/>
            </a:pPr>
            <a:r>
              <a:rPr lang="en-US" sz="16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/file/load-act-tool</a:t>
            </a:r>
          </a:p>
          <a:p>
            <a:pPr marL="2000250" lvl="5" indent="-114300">
              <a:buNone/>
            </a:pPr>
            <a:endParaRPr lang="en-US" sz="2000" dirty="0"/>
          </a:p>
          <a:p>
            <a:pPr marL="2000250" lvl="5" indent="-114300">
              <a:buNone/>
            </a:pPr>
            <a:endParaRPr lang="en-US" sz="1800" b="0" dirty="0" smtClean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000" b="0" dirty="0" smtClean="0"/>
              <a:t>Issue the two following commands </a:t>
            </a:r>
            <a:br>
              <a:rPr lang="en-US" sz="2000" b="0" dirty="0" smtClean="0"/>
            </a:br>
            <a:r>
              <a:rPr lang="en-US" sz="2000" b="0" dirty="0" smtClean="0"/>
              <a:t>when </a:t>
            </a:r>
            <a:r>
              <a:rPr lang="en-US" sz="2000" dirty="0" smtClean="0"/>
              <a:t>FluentDemo2</a:t>
            </a:r>
            <a:r>
              <a:rPr lang="en-US" sz="2000" b="0" dirty="0" smtClean="0"/>
              <a:t> is used:</a:t>
            </a:r>
          </a:p>
          <a:p>
            <a:pPr marL="458788" lvl="3" indent="0">
              <a:spcBef>
                <a:spcPts val="1800"/>
              </a:spcBef>
              <a:buNone/>
            </a:pPr>
            <a:r>
              <a:rPr lang="en-US" sz="16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/define/beta-feature-access yes ok</a:t>
            </a:r>
          </a:p>
          <a:p>
            <a:pPr marL="458788" lvl="3" indent="0">
              <a:buNone/>
            </a:pPr>
            <a:r>
              <a:rPr lang="en-US" sz="16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/file/load-act-tool</a:t>
            </a:r>
          </a:p>
          <a:p>
            <a:pPr marL="2000250" lvl="5" indent="-114300">
              <a:buNone/>
            </a:pPr>
            <a:endParaRPr lang="en-US" sz="2000" b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2936" y="1828800"/>
            <a:ext cx="4495181" cy="185858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2883" y="4038600"/>
            <a:ext cx="5481948" cy="196978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81341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09800"/>
            <a:ext cx="9501717" cy="484188"/>
          </a:xfrm>
        </p:spPr>
        <p:txBody>
          <a:bodyPr/>
          <a:lstStyle/>
          <a:p>
            <a:pPr algn="ctr"/>
            <a:r>
              <a:rPr lang="en-US" sz="3600" dirty="0"/>
              <a:t>Loading and </a:t>
            </a:r>
            <a:r>
              <a:rPr lang="en-US" sz="3600"/>
              <a:t>Launching </a:t>
            </a:r>
            <a:r>
              <a:rPr lang="en-US" sz="3600" smtClean="0"/>
              <a:t>the Wizard </a:t>
            </a:r>
            <a:br>
              <a:rPr lang="en-US" sz="3600" smtClean="0"/>
            </a:br>
            <a:r>
              <a:rPr lang="en-US" sz="3600" smtClean="0"/>
              <a:t>in </a:t>
            </a:r>
            <a:r>
              <a:rPr lang="en-US" sz="3600" dirty="0" smtClean="0"/>
              <a:t>ANSYS Workbench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2929811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Loading</a:t>
            </a:r>
            <a:r>
              <a:rPr lang="fr-FR" dirty="0" smtClean="0"/>
              <a:t> the </a:t>
            </a:r>
            <a:r>
              <a:rPr lang="fr-FR" dirty="0" err="1" smtClean="0"/>
              <a:t>Wizard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/>
              <a:t> </a:t>
            </a:r>
            <a:r>
              <a:rPr lang="fr-FR" dirty="0" smtClean="0"/>
              <a:t>ANSYS </a:t>
            </a:r>
            <a:r>
              <a:rPr lang="fr-FR" dirty="0" err="1" smtClean="0"/>
              <a:t>Workbench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19200"/>
            <a:ext cx="10515600" cy="3124200"/>
          </a:xfrm>
        </p:spPr>
        <p:txBody>
          <a:bodyPr/>
          <a:lstStyle/>
          <a:p>
            <a:pPr marL="0" indent="0">
              <a:buNone/>
            </a:pPr>
            <a:r>
              <a:rPr lang="fr-FR" b="0" dirty="0" err="1" smtClean="0"/>
              <a:t>When</a:t>
            </a:r>
            <a:r>
              <a:rPr lang="fr-FR" b="0" dirty="0" smtClean="0"/>
              <a:t> </a:t>
            </a:r>
            <a:r>
              <a:rPr lang="fr-FR" b="0" dirty="0" err="1" smtClean="0"/>
              <a:t>launching</a:t>
            </a:r>
            <a:r>
              <a:rPr lang="fr-FR" b="0" dirty="0" smtClean="0"/>
              <a:t> Fluent </a:t>
            </a:r>
            <a:r>
              <a:rPr lang="fr-FR" b="0" dirty="0" err="1" smtClean="0"/>
              <a:t>from</a:t>
            </a:r>
            <a:r>
              <a:rPr lang="fr-FR" b="0" dirty="0" smtClean="0"/>
              <a:t> ANSYS </a:t>
            </a:r>
            <a:r>
              <a:rPr lang="fr-FR" b="0" dirty="0" err="1" smtClean="0"/>
              <a:t>Workbench</a:t>
            </a:r>
            <a:r>
              <a:rPr lang="fr-FR" b="0" dirty="0" smtClean="0"/>
              <a:t>, </a:t>
            </a:r>
            <a:r>
              <a:rPr lang="fr-FR" b="0" dirty="0" err="1" smtClean="0"/>
              <a:t>you</a:t>
            </a:r>
            <a:r>
              <a:rPr lang="fr-FR" b="0" dirty="0" smtClean="0"/>
              <a:t> must </a:t>
            </a:r>
            <a:r>
              <a:rPr lang="fr-FR" b="0" dirty="0" err="1" smtClean="0"/>
              <a:t>load</a:t>
            </a:r>
            <a:r>
              <a:rPr lang="fr-FR" b="0" dirty="0" smtClean="0"/>
              <a:t> the </a:t>
            </a:r>
            <a:r>
              <a:rPr lang="fr-FR" b="0" dirty="0" err="1" smtClean="0"/>
              <a:t>appropriate</a:t>
            </a:r>
            <a:r>
              <a:rPr lang="fr-FR" b="0" dirty="0" smtClean="0"/>
              <a:t> extension </a:t>
            </a:r>
            <a:r>
              <a:rPr lang="fr-FR" b="0" dirty="0" err="1" smtClean="0"/>
              <a:t>from</a:t>
            </a:r>
            <a:r>
              <a:rPr lang="fr-FR" b="0" dirty="0" smtClean="0"/>
              <a:t> the </a:t>
            </a:r>
            <a:r>
              <a:rPr lang="fr-FR" dirty="0"/>
              <a:t>E</a:t>
            </a:r>
            <a:r>
              <a:rPr lang="fr-FR" dirty="0" smtClean="0"/>
              <a:t>xtension Manager </a:t>
            </a:r>
            <a:r>
              <a:rPr lang="fr-FR" b="0" dirty="0" smtClean="0"/>
              <a:t>(</a:t>
            </a:r>
            <a:r>
              <a:rPr lang="fr-FR" b="0" dirty="0" err="1" smtClean="0"/>
              <a:t>available</a:t>
            </a:r>
            <a:r>
              <a:rPr lang="fr-FR" b="0" dirty="0" smtClean="0"/>
              <a:t> </a:t>
            </a:r>
            <a:r>
              <a:rPr lang="fr-FR" b="0" dirty="0" err="1" smtClean="0"/>
              <a:t>from</a:t>
            </a:r>
            <a:r>
              <a:rPr lang="fr-FR" b="0" dirty="0" smtClean="0"/>
              <a:t> the </a:t>
            </a:r>
            <a:r>
              <a:rPr lang="fr-FR" dirty="0"/>
              <a:t>P</a:t>
            </a:r>
            <a:r>
              <a:rPr lang="fr-FR" dirty="0" smtClean="0"/>
              <a:t>roject</a:t>
            </a:r>
            <a:r>
              <a:rPr lang="fr-FR" b="0" dirty="0" smtClean="0"/>
              <a:t> page):</a:t>
            </a:r>
            <a:endParaRPr lang="fr-FR" b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2427219"/>
            <a:ext cx="3514286" cy="1876190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5" name="Rounded Rectangle 4"/>
          <p:cNvSpPr/>
          <p:nvPr/>
        </p:nvSpPr>
        <p:spPr bwMode="auto">
          <a:xfrm>
            <a:off x="2997927" y="3174273"/>
            <a:ext cx="1752600" cy="228600"/>
          </a:xfrm>
          <a:prstGeom prst="roundRect">
            <a:avLst/>
          </a:prstGeom>
          <a:noFill/>
          <a:ln w="28575" cap="sq" algn="ctr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fr-FR" b="1" dirty="0" smtClean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1830" y="2427219"/>
            <a:ext cx="5379150" cy="3562114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 bwMode="auto">
          <a:xfrm>
            <a:off x="5307872" y="5165971"/>
            <a:ext cx="5114109" cy="387920"/>
          </a:xfrm>
          <a:prstGeom prst="roundRect">
            <a:avLst/>
          </a:prstGeom>
          <a:noFill/>
          <a:ln w="28575" cap="sq" algn="ctr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fr-FR" b="1" dirty="0" smtClean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38119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Launching</a:t>
            </a:r>
            <a:r>
              <a:rPr lang="fr-FR" dirty="0" smtClean="0"/>
              <a:t> the </a:t>
            </a:r>
            <a:r>
              <a:rPr lang="fr-FR" dirty="0" err="1" smtClean="0"/>
              <a:t>Wizard</a:t>
            </a:r>
            <a:r>
              <a:rPr lang="fr-FR" dirty="0"/>
              <a:t> </a:t>
            </a:r>
            <a:r>
              <a:rPr lang="fr-FR" dirty="0" err="1"/>
              <a:t>from</a:t>
            </a:r>
            <a:r>
              <a:rPr lang="fr-FR" dirty="0"/>
              <a:t> ANSYS </a:t>
            </a:r>
            <a:r>
              <a:rPr lang="fr-FR" dirty="0" err="1"/>
              <a:t>Workbench</a:t>
            </a:r>
            <a:endParaRPr lang="fr-FR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6213" y="2216339"/>
            <a:ext cx="8413827" cy="4267200"/>
          </a:xfrm>
        </p:spPr>
      </p:pic>
      <p:sp>
        <p:nvSpPr>
          <p:cNvPr id="5" name="Rounded Rectangle 4"/>
          <p:cNvSpPr/>
          <p:nvPr/>
        </p:nvSpPr>
        <p:spPr bwMode="auto">
          <a:xfrm>
            <a:off x="8140341" y="4218221"/>
            <a:ext cx="1143000" cy="800100"/>
          </a:xfrm>
          <a:prstGeom prst="roundRect">
            <a:avLst/>
          </a:prstGeom>
          <a:noFill/>
          <a:ln w="28575" cap="sq" algn="ctr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fr-FR" b="1" dirty="0" smtClean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 bwMode="auto">
          <a:xfrm>
            <a:off x="533400" y="1069251"/>
            <a:ext cx="10591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fontAlgn="base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2400" b="1">
                <a:latin typeface="Calibri" pitchFamily="34" charset="0"/>
                <a:cs typeface="Calibri" pitchFamily="34" charset="0"/>
              </a:defRPr>
            </a:lvl1pPr>
            <a:lvl2pPr marL="228600" indent="-228600" fontAlgn="base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Tx/>
              <a:buSzPct val="120000"/>
              <a:buFont typeface="Arial" charset="0"/>
              <a:buChar char="•"/>
              <a:defRPr b="1">
                <a:latin typeface="Calibri" pitchFamily="34" charset="0"/>
                <a:cs typeface="Calibri" pitchFamily="34" charset="0"/>
              </a:defRPr>
            </a:lvl2pPr>
            <a:lvl3pPr marL="457200" indent="-228600" fontAlgn="base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Tx/>
              <a:buFont typeface="Calibri" pitchFamily="34" charset="0"/>
              <a:buChar char="–"/>
              <a:defRPr b="1">
                <a:latin typeface="Calibri" pitchFamily="34" charset="0"/>
                <a:cs typeface="Calibri" pitchFamily="34" charset="0"/>
              </a:defRPr>
            </a:lvl3pPr>
            <a:lvl4pPr marL="687388" indent="-225425" fontAlgn="base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Tx/>
              <a:buFont typeface="Arial" pitchFamily="34" charset="0"/>
              <a:buChar char="•"/>
              <a:defRPr b="1">
                <a:latin typeface="Calibri" pitchFamily="34" charset="0"/>
                <a:cs typeface="Calibri" pitchFamily="34" charset="0"/>
              </a:defRPr>
            </a:lvl4pPr>
            <a:lvl5pPr marL="914400" indent="-227013" fontAlgn="base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Font typeface="Calibri" pitchFamily="34" charset="0"/>
              <a:buChar char="–"/>
              <a:defRPr sz="1600" b="1">
                <a:latin typeface="Calibri" pitchFamily="34" charset="0"/>
                <a:cs typeface="Calibri" pitchFamily="34" charset="0"/>
              </a:defRPr>
            </a:lvl5pPr>
            <a:lvl6pPr marL="2228850" indent="-228600" fontAlgn="base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/>
            </a:lvl6pPr>
            <a:lvl7pPr marL="2686050" indent="-228600" fontAlgn="base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/>
            </a:lvl7pPr>
            <a:lvl8pPr marL="3143250" indent="-228600" fontAlgn="base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/>
            </a:lvl8pPr>
            <a:lvl9pPr marL="3600450" indent="-228600" fontAlgn="base">
              <a:lnSpc>
                <a:spcPct val="95000"/>
              </a:lnSpc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600"/>
            </a:lvl9pPr>
          </a:lstStyle>
          <a:p>
            <a:pPr marL="0" indent="0">
              <a:buNone/>
            </a:pPr>
            <a:r>
              <a:rPr lang="fr-FR" b="0" dirty="0"/>
              <a:t>Once the extension </a:t>
            </a:r>
            <a:r>
              <a:rPr lang="fr-FR" b="0" dirty="0" err="1" smtClean="0"/>
              <a:t>is</a:t>
            </a:r>
            <a:r>
              <a:rPr lang="fr-FR" b="0" dirty="0" smtClean="0"/>
              <a:t> </a:t>
            </a:r>
            <a:r>
              <a:rPr lang="fr-FR" b="0" dirty="0" err="1" smtClean="0"/>
              <a:t>loaded</a:t>
            </a:r>
            <a:r>
              <a:rPr lang="fr-FR" b="0" dirty="0" smtClean="0"/>
              <a:t> </a:t>
            </a:r>
            <a:r>
              <a:rPr lang="fr-FR" b="0" dirty="0" err="1"/>
              <a:t>from</a:t>
            </a:r>
            <a:r>
              <a:rPr lang="fr-FR" b="0" dirty="0"/>
              <a:t> the </a:t>
            </a:r>
            <a:r>
              <a:rPr lang="fr-FR" dirty="0"/>
              <a:t>Extension Manager </a:t>
            </a:r>
            <a:r>
              <a:rPr lang="fr-FR" b="0" dirty="0"/>
              <a:t>and beta options </a:t>
            </a:r>
            <a:r>
              <a:rPr lang="fr-FR" b="0" dirty="0" smtClean="0"/>
              <a:t>are </a:t>
            </a:r>
            <a:r>
              <a:rPr lang="fr-FR" b="0" dirty="0" err="1" smtClean="0"/>
              <a:t>enabled</a:t>
            </a:r>
            <a:r>
              <a:rPr lang="fr-FR" b="0" dirty="0" smtClean="0"/>
              <a:t> </a:t>
            </a:r>
            <a:r>
              <a:rPr lang="fr-FR" b="0" dirty="0"/>
              <a:t>in Fluent, the </a:t>
            </a:r>
            <a:r>
              <a:rPr lang="fr-FR" dirty="0" err="1" smtClean="0"/>
              <a:t>Wizards</a:t>
            </a:r>
            <a:r>
              <a:rPr lang="fr-FR" b="0" dirty="0" smtClean="0"/>
              <a:t> </a:t>
            </a:r>
            <a:r>
              <a:rPr lang="fr-FR" b="0" dirty="0"/>
              <a:t>page </a:t>
            </a:r>
            <a:r>
              <a:rPr lang="fr-FR" b="0" dirty="0" err="1" smtClean="0"/>
              <a:t>becomes</a:t>
            </a:r>
            <a:r>
              <a:rPr lang="fr-FR" b="0" dirty="0" smtClean="0"/>
              <a:t> </a:t>
            </a:r>
            <a:r>
              <a:rPr lang="fr-FR" b="0" dirty="0" err="1" smtClean="0"/>
              <a:t>available</a:t>
            </a:r>
            <a:r>
              <a:rPr lang="fr-FR" b="0" dirty="0" smtClean="0"/>
              <a:t>.  Click </a:t>
            </a:r>
            <a:r>
              <a:rPr lang="fr-FR" b="0" dirty="0"/>
              <a:t>the « </a:t>
            </a:r>
            <a:r>
              <a:rPr lang="fr-FR" dirty="0"/>
              <a:t>Simple </a:t>
            </a:r>
            <a:r>
              <a:rPr lang="fr-FR" dirty="0" err="1"/>
              <a:t>Analysis</a:t>
            </a:r>
            <a:r>
              <a:rPr lang="fr-FR" b="0" dirty="0"/>
              <a:t> » </a:t>
            </a:r>
            <a:r>
              <a:rPr lang="fr-FR" b="0" dirty="0" err="1"/>
              <a:t>icon</a:t>
            </a:r>
            <a:r>
              <a:rPr lang="fr-FR" b="0" dirty="0"/>
              <a:t> to </a:t>
            </a:r>
            <a:r>
              <a:rPr lang="fr-FR" b="0" dirty="0" err="1"/>
              <a:t>launch</a:t>
            </a:r>
            <a:r>
              <a:rPr lang="fr-FR" b="0" dirty="0"/>
              <a:t> the </a:t>
            </a:r>
            <a:r>
              <a:rPr lang="fr-FR" b="0" dirty="0" err="1" smtClean="0"/>
              <a:t>wizard</a:t>
            </a:r>
            <a:r>
              <a:rPr lang="fr-FR" b="0" dirty="0" smtClean="0"/>
              <a:t>.</a:t>
            </a:r>
            <a:endParaRPr lang="fr-FR" b="0" dirty="0"/>
          </a:p>
        </p:txBody>
      </p:sp>
    </p:spTree>
    <p:extLst>
      <p:ext uri="{BB962C8B-B14F-4D97-AF65-F5344CB8AC3E}">
        <p14:creationId xmlns:p14="http://schemas.microsoft.com/office/powerpoint/2010/main" val="4374524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362200"/>
            <a:ext cx="9501717" cy="484188"/>
          </a:xfrm>
        </p:spPr>
        <p:txBody>
          <a:bodyPr/>
          <a:lstStyle/>
          <a:p>
            <a:pPr algn="ctr"/>
            <a:r>
              <a:rPr lang="en-US" sz="3600" dirty="0" smtClean="0"/>
              <a:t>Loading and Launching the Wizard </a:t>
            </a:r>
            <a:br>
              <a:rPr lang="en-US" sz="3600" dirty="0" smtClean="0"/>
            </a:br>
            <a:r>
              <a:rPr lang="en-US" sz="3600" dirty="0" smtClean="0"/>
              <a:t>in Fluent Standalone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5360178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Loading</a:t>
            </a:r>
            <a:r>
              <a:rPr lang="fr-FR" dirty="0" smtClean="0"/>
              <a:t> the </a:t>
            </a:r>
            <a:r>
              <a:rPr lang="fr-FR" dirty="0" err="1"/>
              <a:t>W</a:t>
            </a:r>
            <a:r>
              <a:rPr lang="fr-FR" dirty="0" err="1" smtClean="0"/>
              <a:t>izard</a:t>
            </a:r>
            <a:r>
              <a:rPr lang="fr-FR" dirty="0" smtClean="0"/>
              <a:t> in Fluent </a:t>
            </a:r>
            <a:r>
              <a:rPr lang="fr-FR" dirty="0" err="1" smtClean="0"/>
              <a:t>Standalone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19200"/>
            <a:ext cx="10591800" cy="3124200"/>
          </a:xfrm>
        </p:spPr>
        <p:txBody>
          <a:bodyPr/>
          <a:lstStyle/>
          <a:p>
            <a:pPr marL="0" indent="0">
              <a:buNone/>
            </a:pPr>
            <a:r>
              <a:rPr lang="fr-FR" dirty="0" err="1" smtClean="0"/>
              <a:t>When</a:t>
            </a:r>
            <a:r>
              <a:rPr lang="fr-FR" dirty="0" smtClean="0"/>
              <a:t> </a:t>
            </a:r>
            <a:r>
              <a:rPr lang="fr-FR" dirty="0" err="1" smtClean="0"/>
              <a:t>launching</a:t>
            </a:r>
            <a:r>
              <a:rPr lang="fr-FR" dirty="0" smtClean="0"/>
              <a:t> Fluent </a:t>
            </a:r>
            <a:r>
              <a:rPr lang="fr-FR" dirty="0" err="1" smtClean="0"/>
              <a:t>standalone</a:t>
            </a:r>
            <a:r>
              <a:rPr lang="fr-FR" dirty="0" smtClean="0"/>
              <a:t>,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load</a:t>
            </a:r>
            <a:r>
              <a:rPr lang="fr-FR" dirty="0" smtClean="0"/>
              <a:t> the extension in Fluent once beta options are </a:t>
            </a:r>
            <a:r>
              <a:rPr lang="fr-FR" dirty="0" err="1" smtClean="0"/>
              <a:t>enabled</a:t>
            </a:r>
            <a:r>
              <a:rPr lang="fr-FR" dirty="0" smtClean="0"/>
              <a:t>.</a:t>
            </a:r>
            <a:endParaRPr lang="fr-FR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133600"/>
            <a:ext cx="8229600" cy="4188964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 bwMode="auto">
          <a:xfrm>
            <a:off x="7306553" y="4038600"/>
            <a:ext cx="1143000" cy="800100"/>
          </a:xfrm>
          <a:prstGeom prst="roundRect">
            <a:avLst/>
          </a:prstGeom>
          <a:noFill/>
          <a:ln w="28575" cap="sq" algn="ctr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fr-FR" b="1" dirty="0" smtClean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0" name="TextBox 9"/>
          <p:cNvSpPr txBox="1"/>
          <p:nvPr/>
        </p:nvSpPr>
        <p:spPr bwMode="auto">
          <a:xfrm>
            <a:off x="8747645" y="4228082"/>
            <a:ext cx="3436646" cy="369332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r>
              <a:rPr lang="fr-FR" b="1" dirty="0" smtClean="0">
                <a:latin typeface="Calibri" pitchFamily="34" charset="0"/>
                <a:cs typeface="Calibri" pitchFamily="34" charset="0"/>
              </a:rPr>
              <a:t>Select the « Extension Manager ».</a:t>
            </a:r>
          </a:p>
        </p:txBody>
      </p:sp>
    </p:spTree>
    <p:extLst>
      <p:ext uri="{BB962C8B-B14F-4D97-AF65-F5344CB8AC3E}">
        <p14:creationId xmlns:p14="http://schemas.microsoft.com/office/powerpoint/2010/main" val="24945013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1295400"/>
            <a:ext cx="4212711" cy="503796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Loading</a:t>
            </a:r>
            <a:r>
              <a:rPr lang="fr-FR" dirty="0" smtClean="0"/>
              <a:t> the </a:t>
            </a:r>
            <a:r>
              <a:rPr lang="fr-FR" dirty="0"/>
              <a:t>Extension in Fluent </a:t>
            </a:r>
            <a:r>
              <a:rPr lang="fr-FR" dirty="0" err="1"/>
              <a:t>Standalone</a:t>
            </a:r>
            <a:endParaRPr lang="fr-FR" dirty="0"/>
          </a:p>
        </p:txBody>
      </p:sp>
      <p:sp>
        <p:nvSpPr>
          <p:cNvPr id="5" name="TextBox 4"/>
          <p:cNvSpPr txBox="1"/>
          <p:nvPr/>
        </p:nvSpPr>
        <p:spPr bwMode="auto">
          <a:xfrm>
            <a:off x="6858000" y="4380699"/>
            <a:ext cx="4800600" cy="1477328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Calibri" pitchFamily="34" charset="0"/>
                <a:cs typeface="Calibri" pitchFamily="34" charset="0"/>
              </a:rPr>
              <a:t>1 - Click the 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appropriate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 extension to 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load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 the 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wizard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 (i.e. « </a:t>
            </a:r>
            <a:r>
              <a:rPr lang="fr-FR" b="1" dirty="0" smtClean="0">
                <a:latin typeface="Calibri" pitchFamily="34" charset="0"/>
                <a:cs typeface="Calibri" pitchFamily="34" charset="0"/>
              </a:rPr>
              <a:t>FluentDemo1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 » for 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this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example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).</a:t>
            </a:r>
          </a:p>
          <a:p>
            <a:endParaRPr lang="fr-FR" dirty="0" smtClean="0">
              <a:latin typeface="Calibri" pitchFamily="34" charset="0"/>
              <a:cs typeface="Calibri" pitchFamily="34" charset="0"/>
            </a:endParaRPr>
          </a:p>
          <a:p>
            <a:r>
              <a:rPr lang="fr-FR" dirty="0" smtClean="0">
                <a:latin typeface="Calibri" pitchFamily="34" charset="0"/>
                <a:cs typeface="Calibri" pitchFamily="34" charset="0"/>
              </a:rPr>
              <a:t>Once 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loaded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, the extension 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icon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is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colored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 in green.</a:t>
            </a:r>
          </a:p>
        </p:txBody>
      </p:sp>
      <p:sp>
        <p:nvSpPr>
          <p:cNvPr id="6" name="Rounded Rectangle 5"/>
          <p:cNvSpPr/>
          <p:nvPr/>
        </p:nvSpPr>
        <p:spPr bwMode="auto">
          <a:xfrm>
            <a:off x="2582091" y="3071393"/>
            <a:ext cx="1719946" cy="1126421"/>
          </a:xfrm>
          <a:prstGeom prst="roundRect">
            <a:avLst/>
          </a:prstGeom>
          <a:noFill/>
          <a:ln w="28575" cap="sq" algn="ctr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fr-FR" b="1" dirty="0" smtClean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TextBox 6"/>
          <p:cNvSpPr txBox="1"/>
          <p:nvPr/>
        </p:nvSpPr>
        <p:spPr bwMode="auto">
          <a:xfrm>
            <a:off x="6858000" y="2240283"/>
            <a:ext cx="3657600" cy="646331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Calibri" pitchFamily="34" charset="0"/>
                <a:cs typeface="Calibri" pitchFamily="34" charset="0"/>
              </a:rPr>
              <a:t>2 - Click the </a:t>
            </a:r>
            <a:r>
              <a:rPr lang="fr-FR" dirty="0" err="1" smtClean="0">
                <a:latin typeface="Calibri" pitchFamily="34" charset="0"/>
                <a:cs typeface="Calibri" pitchFamily="34" charset="0"/>
              </a:rPr>
              <a:t>arrow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 to return to the main </a:t>
            </a:r>
            <a:r>
              <a:rPr lang="fr-FR" b="1" dirty="0" smtClean="0">
                <a:latin typeface="Calibri" pitchFamily="34" charset="0"/>
                <a:cs typeface="Calibri" pitchFamily="34" charset="0"/>
              </a:rPr>
              <a:t>ACT Start Page</a:t>
            </a:r>
            <a:r>
              <a:rPr lang="fr-FR" dirty="0" smtClean="0">
                <a:latin typeface="Calibri" pitchFamily="34" charset="0"/>
                <a:cs typeface="Calibri" pitchFamily="34" charset="0"/>
              </a:rPr>
              <a:t>.</a:t>
            </a:r>
          </a:p>
        </p:txBody>
      </p:sp>
      <p:sp>
        <p:nvSpPr>
          <p:cNvPr id="8" name="Rounded Rectangle 7"/>
          <p:cNvSpPr/>
          <p:nvPr/>
        </p:nvSpPr>
        <p:spPr bwMode="auto">
          <a:xfrm>
            <a:off x="2279470" y="2037812"/>
            <a:ext cx="455021" cy="400588"/>
          </a:xfrm>
          <a:prstGeom prst="roundRect">
            <a:avLst/>
          </a:prstGeom>
          <a:noFill/>
          <a:ln w="28575" cap="sq" algn="ctr">
            <a:solidFill>
              <a:srgbClr val="C00000"/>
            </a:solidFill>
            <a:miter lim="800000"/>
            <a:headEnd/>
            <a:tailEnd/>
          </a:ln>
          <a:effectLst/>
        </p:spPr>
        <p:txBody>
          <a:bodyPr wrap="none" rtlCol="0" anchor="ctr"/>
          <a:lstStyle/>
          <a:p>
            <a:pPr algn="ctr"/>
            <a:endParaRPr lang="fr-FR" b="1" dirty="0" smtClean="0">
              <a:solidFill>
                <a:schemeClr val="bg1"/>
              </a:solidFill>
              <a:latin typeface="Arial Narrow" pitchFamily="34" charset="0"/>
            </a:endParaRPr>
          </a:p>
        </p:txBody>
      </p:sp>
      <p:cxnSp>
        <p:nvCxnSpPr>
          <p:cNvPr id="10" name="Straight Arrow Connector 9"/>
          <p:cNvCxnSpPr>
            <a:stCxn id="7" idx="1"/>
          </p:cNvCxnSpPr>
          <p:nvPr/>
        </p:nvCxnSpPr>
        <p:spPr bwMode="auto">
          <a:xfrm flipH="1" flipV="1">
            <a:off x="2804162" y="2248993"/>
            <a:ext cx="4053838" cy="314456"/>
          </a:xfrm>
          <a:prstGeom prst="straightConnector1">
            <a:avLst/>
          </a:prstGeom>
          <a:solidFill>
            <a:schemeClr val="accent2"/>
          </a:solidFill>
          <a:ln w="19050" cap="sq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Straight Arrow Connector 12"/>
          <p:cNvCxnSpPr>
            <a:stCxn id="5" idx="1"/>
          </p:cNvCxnSpPr>
          <p:nvPr/>
        </p:nvCxnSpPr>
        <p:spPr bwMode="auto">
          <a:xfrm flipH="1" flipV="1">
            <a:off x="4343400" y="4057536"/>
            <a:ext cx="2514600" cy="1061827"/>
          </a:xfrm>
          <a:prstGeom prst="straightConnector1">
            <a:avLst/>
          </a:prstGeom>
          <a:solidFill>
            <a:schemeClr val="accent2"/>
          </a:solidFill>
          <a:ln w="19050" cap="sq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88700387"/>
      </p:ext>
    </p:extLst>
  </p:cSld>
  <p:clrMapOvr>
    <a:masterClrMapping/>
  </p:clrMapOvr>
</p:sld>
</file>

<file path=ppt/theme/theme1.xml><?xml version="1.0" encoding="utf-8"?>
<a:theme xmlns:a="http://schemas.openxmlformats.org/drawingml/2006/main" name="Company Overview3">
  <a:themeElements>
    <a:clrScheme name="Custom 10">
      <a:dk1>
        <a:sysClr val="windowText" lastClr="000000"/>
      </a:dk1>
      <a:lt1>
        <a:srgbClr val="FFFFFF"/>
      </a:lt1>
      <a:dk2>
        <a:srgbClr val="FFDD00"/>
      </a:dk2>
      <a:lt2>
        <a:srgbClr val="0079C1"/>
      </a:lt2>
      <a:accent1>
        <a:srgbClr val="0079C1"/>
      </a:accent1>
      <a:accent2>
        <a:srgbClr val="008C99"/>
      </a:accent2>
      <a:accent3>
        <a:srgbClr val="008752"/>
      </a:accent3>
      <a:accent4>
        <a:srgbClr val="6D276A"/>
      </a:accent4>
      <a:accent5>
        <a:srgbClr val="FFC000"/>
      </a:accent5>
      <a:accent6>
        <a:srgbClr val="2FB1FF"/>
      </a:accent6>
      <a:hlink>
        <a:srgbClr val="414042"/>
      </a:hlink>
      <a:folHlink>
        <a:srgbClr val="003C60"/>
      </a:folHlink>
    </a:clrScheme>
    <a:fontScheme name="Custom 2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>
            <a:lumMod val="75000"/>
          </a:schemeClr>
        </a:solidFill>
        <a:ln w="12700" cap="sq" algn="ctr">
          <a:noFill/>
          <a:miter lim="800000"/>
          <a:headEnd/>
          <a:tailEnd/>
        </a:ln>
        <a:effectLst/>
      </a:spPr>
      <a:bodyPr wrap="none" rtlCol="0" anchor="ctr"/>
      <a:lstStyle>
        <a:defPPr algn="ctr">
          <a:defRPr b="1" dirty="0" smtClean="0">
            <a:solidFill>
              <a:schemeClr val="bg1"/>
            </a:solidFill>
            <a:latin typeface="Arial Narrow" pitchFamily="34" charset="0"/>
          </a:defRPr>
        </a:defPPr>
      </a:lstStyle>
    </a:spDef>
    <a:lnDef>
      <a:spPr bwMode="auto">
        <a:solidFill>
          <a:schemeClr val="accent2"/>
        </a:solidFill>
        <a:ln w="19050" cap="sq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 bwMode="auto">
        <a:noFill/>
        <a:ln w="12700" cap="sq" algn="ctr">
          <a:noFill/>
          <a:miter lim="800000"/>
          <a:headEnd/>
          <a:tailEnd/>
        </a:ln>
        <a:effectLst/>
      </a:spPr>
      <a:bodyPr wrap="square" rtlCol="0">
        <a:spAutoFit/>
      </a:bodyPr>
      <a:lstStyle>
        <a:defPPr>
          <a:defRPr b="1" dirty="0" smtClean="0">
            <a:latin typeface="Calibri" pitchFamily="34" charset="0"/>
            <a:cs typeface="Calibri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4x3 template" id="{F5FAB594-60B5-479D-A33F-95345D44AE80}" vid="{E6C32DD6-50FF-4063-B782-DC38ACE107A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10800</TotalTime>
  <Words>305</Words>
  <Application>Microsoft Office PowerPoint</Application>
  <PresentationFormat>Widescreen</PresentationFormat>
  <Paragraphs>41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Arial Narrow</vt:lpstr>
      <vt:lpstr>Calibri</vt:lpstr>
      <vt:lpstr>Courier New</vt:lpstr>
      <vt:lpstr>Company Overview3</vt:lpstr>
      <vt:lpstr>ACT Wizard for Fluent </vt:lpstr>
      <vt:lpstr>Selecting a Fluent Demo Template</vt:lpstr>
      <vt:lpstr>Preliminary Settings in Fluent: Enabling Beta Features</vt:lpstr>
      <vt:lpstr>Loading and Launching the Wizard  in ANSYS Workbench</vt:lpstr>
      <vt:lpstr>Loading the Wizard from ANSYS Workbench</vt:lpstr>
      <vt:lpstr>Launching the Wizard from ANSYS Workbench</vt:lpstr>
      <vt:lpstr>Loading and Launching the Wizard  in Fluent Standalone</vt:lpstr>
      <vt:lpstr>Loading the Wizard in Fluent Standalone</vt:lpstr>
      <vt:lpstr>Loading the Extension in Fluent Standalone</vt:lpstr>
      <vt:lpstr>Launching the Wizard in Fluent Standalone</vt:lpstr>
    </vt:vector>
  </TitlesOfParts>
  <Company>ANSYS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Ronald A. Santillo</dc:creator>
  <cp:lastModifiedBy>Stephane Perrin</cp:lastModifiedBy>
  <cp:revision>261</cp:revision>
  <dcterms:created xsi:type="dcterms:W3CDTF">2015-03-17T17:44:12Z</dcterms:created>
  <dcterms:modified xsi:type="dcterms:W3CDTF">2016-04-07T15:40:47Z</dcterms:modified>
</cp:coreProperties>
</file>